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4"/>
  </p:sldMasterIdLst>
  <p:notesMasterIdLst>
    <p:notesMasterId r:id="rId51"/>
  </p:notesMasterIdLst>
  <p:handoutMasterIdLst>
    <p:handoutMasterId r:id="rId52"/>
  </p:handoutMasterIdLst>
  <p:sldIdLst>
    <p:sldId id="259" r:id="rId5"/>
    <p:sldId id="421" r:id="rId6"/>
    <p:sldId id="333" r:id="rId7"/>
    <p:sldId id="392" r:id="rId8"/>
    <p:sldId id="396" r:id="rId9"/>
    <p:sldId id="397" r:id="rId10"/>
    <p:sldId id="393" r:id="rId11"/>
    <p:sldId id="394" r:id="rId12"/>
    <p:sldId id="395" r:id="rId13"/>
    <p:sldId id="338" r:id="rId14"/>
    <p:sldId id="339" r:id="rId15"/>
    <p:sldId id="340" r:id="rId16"/>
    <p:sldId id="341" r:id="rId17"/>
    <p:sldId id="342" r:id="rId18"/>
    <p:sldId id="418" r:id="rId19"/>
    <p:sldId id="419" r:id="rId20"/>
    <p:sldId id="420" r:id="rId21"/>
    <p:sldId id="422" r:id="rId22"/>
    <p:sldId id="344" r:id="rId23"/>
    <p:sldId id="345" r:id="rId24"/>
    <p:sldId id="346" r:id="rId25"/>
    <p:sldId id="414" r:id="rId26"/>
    <p:sldId id="415" r:id="rId27"/>
    <p:sldId id="416" r:id="rId28"/>
    <p:sldId id="417" r:id="rId29"/>
    <p:sldId id="347" r:id="rId30"/>
    <p:sldId id="348" r:id="rId31"/>
    <p:sldId id="403" r:id="rId32"/>
    <p:sldId id="400" r:id="rId33"/>
    <p:sldId id="401" r:id="rId34"/>
    <p:sldId id="406" r:id="rId35"/>
    <p:sldId id="404" r:id="rId36"/>
    <p:sldId id="405" r:id="rId37"/>
    <p:sldId id="407" r:id="rId38"/>
    <p:sldId id="408" r:id="rId39"/>
    <p:sldId id="410" r:id="rId40"/>
    <p:sldId id="409" r:id="rId41"/>
    <p:sldId id="413" r:id="rId42"/>
    <p:sldId id="398" r:id="rId43"/>
    <p:sldId id="355" r:id="rId44"/>
    <p:sldId id="356" r:id="rId45"/>
    <p:sldId id="357" r:id="rId46"/>
    <p:sldId id="358" r:id="rId47"/>
    <p:sldId id="359" r:id="rId48"/>
    <p:sldId id="360" r:id="rId49"/>
    <p:sldId id="361" r:id="rId50"/>
  </p:sldIdLst>
  <p:sldSz cx="12192000" cy="6858000"/>
  <p:notesSz cx="7010400" cy="9296400"/>
  <p:defaultTextStyle>
    <a:defPPr>
      <a:defRPr lang="zh-TW"/>
    </a:defPPr>
    <a:lvl1pPr algn="l" rtl="0" fontAlgn="base">
      <a:spcBef>
        <a:spcPct val="0"/>
      </a:spcBef>
      <a:spcAft>
        <a:spcPct val="0"/>
      </a:spcAft>
      <a:defRPr kumimoji="1" kern="1200">
        <a:solidFill>
          <a:schemeClr val="tx1"/>
        </a:solidFill>
        <a:latin typeface="Calibri" pitchFamily="34" charset="0"/>
        <a:ea typeface="新細明體" charset="-120"/>
        <a:cs typeface="+mn-cs"/>
      </a:defRPr>
    </a:lvl1pPr>
    <a:lvl2pPr marL="457200" algn="l" rtl="0" fontAlgn="base">
      <a:spcBef>
        <a:spcPct val="0"/>
      </a:spcBef>
      <a:spcAft>
        <a:spcPct val="0"/>
      </a:spcAft>
      <a:defRPr kumimoji="1" kern="1200">
        <a:solidFill>
          <a:schemeClr val="tx1"/>
        </a:solidFill>
        <a:latin typeface="Calibri" pitchFamily="34" charset="0"/>
        <a:ea typeface="新細明體" charset="-120"/>
        <a:cs typeface="+mn-cs"/>
      </a:defRPr>
    </a:lvl2pPr>
    <a:lvl3pPr marL="914400" algn="l" rtl="0" fontAlgn="base">
      <a:spcBef>
        <a:spcPct val="0"/>
      </a:spcBef>
      <a:spcAft>
        <a:spcPct val="0"/>
      </a:spcAft>
      <a:defRPr kumimoji="1" kern="1200">
        <a:solidFill>
          <a:schemeClr val="tx1"/>
        </a:solidFill>
        <a:latin typeface="Calibri" pitchFamily="34" charset="0"/>
        <a:ea typeface="新細明體" charset="-120"/>
        <a:cs typeface="+mn-cs"/>
      </a:defRPr>
    </a:lvl3pPr>
    <a:lvl4pPr marL="1371600" algn="l" rtl="0" fontAlgn="base">
      <a:spcBef>
        <a:spcPct val="0"/>
      </a:spcBef>
      <a:spcAft>
        <a:spcPct val="0"/>
      </a:spcAft>
      <a:defRPr kumimoji="1" kern="1200">
        <a:solidFill>
          <a:schemeClr val="tx1"/>
        </a:solidFill>
        <a:latin typeface="Calibri" pitchFamily="34" charset="0"/>
        <a:ea typeface="新細明體" charset="-120"/>
        <a:cs typeface="+mn-cs"/>
      </a:defRPr>
    </a:lvl4pPr>
    <a:lvl5pPr marL="1828800" algn="l" rtl="0" fontAlgn="base">
      <a:spcBef>
        <a:spcPct val="0"/>
      </a:spcBef>
      <a:spcAft>
        <a:spcPct val="0"/>
      </a:spcAft>
      <a:defRPr kumimoji="1" kern="1200">
        <a:solidFill>
          <a:schemeClr val="tx1"/>
        </a:solidFill>
        <a:latin typeface="Calibri" pitchFamily="34" charset="0"/>
        <a:ea typeface="新細明體" charset="-120"/>
        <a:cs typeface="+mn-cs"/>
      </a:defRPr>
    </a:lvl5pPr>
    <a:lvl6pPr marL="2286000" algn="l" defTabSz="914400" rtl="0" eaLnBrk="1" latinLnBrk="0" hangingPunct="1">
      <a:defRPr kumimoji="1" kern="1200">
        <a:solidFill>
          <a:schemeClr val="tx1"/>
        </a:solidFill>
        <a:latin typeface="Calibri" pitchFamily="34" charset="0"/>
        <a:ea typeface="新細明體" charset="-120"/>
        <a:cs typeface="+mn-cs"/>
      </a:defRPr>
    </a:lvl6pPr>
    <a:lvl7pPr marL="2743200" algn="l" defTabSz="914400" rtl="0" eaLnBrk="1" latinLnBrk="0" hangingPunct="1">
      <a:defRPr kumimoji="1" kern="1200">
        <a:solidFill>
          <a:schemeClr val="tx1"/>
        </a:solidFill>
        <a:latin typeface="Calibri" pitchFamily="34" charset="0"/>
        <a:ea typeface="新細明體" charset="-120"/>
        <a:cs typeface="+mn-cs"/>
      </a:defRPr>
    </a:lvl7pPr>
    <a:lvl8pPr marL="3200400" algn="l" defTabSz="914400" rtl="0" eaLnBrk="1" latinLnBrk="0" hangingPunct="1">
      <a:defRPr kumimoji="1" kern="1200">
        <a:solidFill>
          <a:schemeClr val="tx1"/>
        </a:solidFill>
        <a:latin typeface="Calibri" pitchFamily="34" charset="0"/>
        <a:ea typeface="新細明體" charset="-120"/>
        <a:cs typeface="+mn-cs"/>
      </a:defRPr>
    </a:lvl8pPr>
    <a:lvl9pPr marL="3657600" algn="l" defTabSz="914400" rtl="0" eaLnBrk="1" latinLnBrk="0" hangingPunct="1">
      <a:defRPr kumimoji="1" kern="1200">
        <a:solidFill>
          <a:schemeClr val="tx1"/>
        </a:solidFill>
        <a:latin typeface="Calibri" pitchFamily="34" charset="0"/>
        <a:ea typeface="新細明體" charset="-120"/>
        <a:cs typeface="+mn-cs"/>
      </a:defRPr>
    </a:lvl9pPr>
  </p:defaultTextStyle>
  <p:extLst>
    <p:ext uri="{521415D9-36F7-43E2-AB2F-B90AF26B5E84}">
      <p14:sectionLst xmlns:p14="http://schemas.microsoft.com/office/powerpoint/2010/main">
        <p14:section name="預設章節" id="{A77132F9-AE20-4B21-969C-FB43449C8871}">
          <p14:sldIdLst>
            <p14:sldId id="259"/>
            <p14:sldId id="421"/>
            <p14:sldId id="333"/>
            <p14:sldId id="392"/>
            <p14:sldId id="396"/>
            <p14:sldId id="397"/>
            <p14:sldId id="393"/>
            <p14:sldId id="394"/>
            <p14:sldId id="395"/>
            <p14:sldId id="338"/>
            <p14:sldId id="339"/>
            <p14:sldId id="340"/>
            <p14:sldId id="341"/>
            <p14:sldId id="342"/>
            <p14:sldId id="418"/>
            <p14:sldId id="419"/>
            <p14:sldId id="420"/>
            <p14:sldId id="422"/>
            <p14:sldId id="344"/>
            <p14:sldId id="345"/>
            <p14:sldId id="346"/>
            <p14:sldId id="414"/>
            <p14:sldId id="415"/>
            <p14:sldId id="416"/>
            <p14:sldId id="417"/>
            <p14:sldId id="347"/>
            <p14:sldId id="348"/>
            <p14:sldId id="403"/>
            <p14:sldId id="400"/>
            <p14:sldId id="401"/>
            <p14:sldId id="406"/>
            <p14:sldId id="404"/>
            <p14:sldId id="405"/>
            <p14:sldId id="407"/>
            <p14:sldId id="408"/>
            <p14:sldId id="410"/>
            <p14:sldId id="409"/>
            <p14:sldId id="413"/>
            <p14:sldId id="398"/>
            <p14:sldId id="355"/>
            <p14:sldId id="356"/>
            <p14:sldId id="357"/>
            <p14:sldId id="358"/>
            <p14:sldId id="359"/>
            <p14:sldId id="360"/>
            <p14:sldId id="361"/>
          </p14:sldIdLst>
        </p14:section>
      </p14:sectionLst>
    </p:ext>
    <p:ext uri="{EFAFB233-063F-42B5-8137-9DF3F51BA10A}">
      <p15:sldGuideLst xmlns:p15="http://schemas.microsoft.com/office/powerpoint/2012/main">
        <p15:guide id="1" orient="horz" pos="709"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6600"/>
    <a:srgbClr val="3333FF"/>
    <a:srgbClr val="FF3300"/>
    <a:srgbClr val="CCFFCC"/>
    <a:srgbClr val="006600"/>
    <a:srgbClr val="99FF66"/>
    <a:srgbClr val="FF99FF"/>
    <a:srgbClr val="CC0099"/>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7CE84F3-28C3-443E-9E96-99CF82512B78}" styleName="深色樣式 1 - 輔色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27F97BB-C833-4FB7-BDE5-3F7075034690}" styleName="佈景主題樣式 2 - 輔色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佈景主題樣式 2 - 輔色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80" autoAdjust="0"/>
    <p:restoredTop sz="82421" autoAdjust="0"/>
  </p:normalViewPr>
  <p:slideViewPr>
    <p:cSldViewPr showGuides="1">
      <p:cViewPr varScale="1">
        <p:scale>
          <a:sx n="91" d="100"/>
          <a:sy n="91" d="100"/>
        </p:scale>
        <p:origin x="1692" y="90"/>
      </p:cViewPr>
      <p:guideLst>
        <p:guide orient="horz" pos="709"/>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6"/>
            <a:ext cx="3037526" cy="464662"/>
          </a:xfrm>
          <a:prstGeom prst="rect">
            <a:avLst/>
          </a:prstGeom>
        </p:spPr>
        <p:txBody>
          <a:bodyPr vert="horz" lIns="94015" tIns="47008" rIns="94015" bIns="47008" rtlCol="0"/>
          <a:lstStyle>
            <a:lvl1pPr algn="l">
              <a:defRPr sz="1200">
                <a:ea typeface="新細明體" charset="-120"/>
              </a:defRPr>
            </a:lvl1pPr>
          </a:lstStyle>
          <a:p>
            <a:pPr>
              <a:defRPr/>
            </a:pPr>
            <a:endParaRPr lang="zh-TW" altLang="en-US"/>
          </a:p>
        </p:txBody>
      </p:sp>
      <p:sp>
        <p:nvSpPr>
          <p:cNvPr id="3" name="Date Placeholder 2"/>
          <p:cNvSpPr>
            <a:spLocks noGrp="1"/>
          </p:cNvSpPr>
          <p:nvPr>
            <p:ph type="dt" sz="quarter" idx="1"/>
          </p:nvPr>
        </p:nvSpPr>
        <p:spPr>
          <a:xfrm>
            <a:off x="3971294" y="6"/>
            <a:ext cx="3037526" cy="464662"/>
          </a:xfrm>
          <a:prstGeom prst="rect">
            <a:avLst/>
          </a:prstGeom>
        </p:spPr>
        <p:txBody>
          <a:bodyPr vert="horz" lIns="94015" tIns="47008" rIns="94015" bIns="47008" rtlCol="0"/>
          <a:lstStyle>
            <a:lvl1pPr algn="r">
              <a:defRPr sz="1200">
                <a:ea typeface="新細明體" charset="-120"/>
              </a:defRPr>
            </a:lvl1pPr>
          </a:lstStyle>
          <a:p>
            <a:pPr>
              <a:defRPr/>
            </a:pPr>
            <a:fld id="{F92A73AD-8C45-46C6-AC61-9F30B1B2747C}" type="datetimeFigureOut">
              <a:rPr lang="zh-TW" altLang="en-US"/>
              <a:pPr>
                <a:defRPr/>
              </a:pPr>
              <a:t>2023/1/5</a:t>
            </a:fld>
            <a:endParaRPr lang="zh-TW" altLang="en-US"/>
          </a:p>
        </p:txBody>
      </p:sp>
      <p:sp>
        <p:nvSpPr>
          <p:cNvPr id="4" name="Footer Placeholder 3"/>
          <p:cNvSpPr>
            <a:spLocks noGrp="1"/>
          </p:cNvSpPr>
          <p:nvPr>
            <p:ph type="ftr" sz="quarter" idx="2"/>
          </p:nvPr>
        </p:nvSpPr>
        <p:spPr>
          <a:xfrm>
            <a:off x="4" y="8830160"/>
            <a:ext cx="3037526" cy="464662"/>
          </a:xfrm>
          <a:prstGeom prst="rect">
            <a:avLst/>
          </a:prstGeom>
        </p:spPr>
        <p:txBody>
          <a:bodyPr vert="horz" lIns="94015" tIns="47008" rIns="94015" bIns="47008" rtlCol="0" anchor="b"/>
          <a:lstStyle>
            <a:lvl1pPr algn="l">
              <a:defRPr sz="1200">
                <a:ea typeface="新細明體" charset="-120"/>
              </a:defRPr>
            </a:lvl1pPr>
          </a:lstStyle>
          <a:p>
            <a:pPr>
              <a:defRPr/>
            </a:pPr>
            <a:endParaRPr lang="zh-TW" altLang="en-US"/>
          </a:p>
        </p:txBody>
      </p:sp>
      <p:sp>
        <p:nvSpPr>
          <p:cNvPr id="5" name="Slide Number Placeholder 4"/>
          <p:cNvSpPr>
            <a:spLocks noGrp="1"/>
          </p:cNvSpPr>
          <p:nvPr>
            <p:ph type="sldNum" sz="quarter" idx="3"/>
          </p:nvPr>
        </p:nvSpPr>
        <p:spPr>
          <a:xfrm>
            <a:off x="3971294" y="8830160"/>
            <a:ext cx="3037526" cy="464662"/>
          </a:xfrm>
          <a:prstGeom prst="rect">
            <a:avLst/>
          </a:prstGeom>
        </p:spPr>
        <p:txBody>
          <a:bodyPr vert="horz" lIns="94015" tIns="47008" rIns="94015" bIns="47008" rtlCol="0" anchor="b"/>
          <a:lstStyle>
            <a:lvl1pPr algn="r">
              <a:defRPr sz="1200">
                <a:ea typeface="新細明體" charset="-120"/>
              </a:defRPr>
            </a:lvl1pPr>
          </a:lstStyle>
          <a:p>
            <a:pPr>
              <a:defRPr/>
            </a:pPr>
            <a:fld id="{388281B5-71C3-458B-9B85-1B60A0241CA5}" type="slidenum">
              <a:rPr lang="zh-TW" altLang="en-US"/>
              <a:pPr>
                <a:defRPr/>
              </a:pPr>
              <a:t>‹#›</a:t>
            </a:fld>
            <a:endParaRPr lang="zh-TW" altLang="en-US"/>
          </a:p>
        </p:txBody>
      </p:sp>
    </p:spTree>
    <p:extLst>
      <p:ext uri="{BB962C8B-B14F-4D97-AF65-F5344CB8AC3E}">
        <p14:creationId xmlns:p14="http://schemas.microsoft.com/office/powerpoint/2010/main" val="423016000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6"/>
            <a:ext cx="3037526" cy="464662"/>
          </a:xfrm>
          <a:prstGeom prst="rect">
            <a:avLst/>
          </a:prstGeom>
        </p:spPr>
        <p:txBody>
          <a:bodyPr vert="horz" lIns="94015" tIns="47008" rIns="94015" bIns="47008" rtlCol="0"/>
          <a:lstStyle>
            <a:lvl1pPr algn="l">
              <a:defRPr sz="1200">
                <a:ea typeface="新細明體" charset="-120"/>
              </a:defRPr>
            </a:lvl1pPr>
          </a:lstStyle>
          <a:p>
            <a:pPr>
              <a:defRPr/>
            </a:pPr>
            <a:endParaRPr lang="zh-TW" altLang="en-US"/>
          </a:p>
        </p:txBody>
      </p:sp>
      <p:sp>
        <p:nvSpPr>
          <p:cNvPr id="3" name="Date Placeholder 2"/>
          <p:cNvSpPr>
            <a:spLocks noGrp="1"/>
          </p:cNvSpPr>
          <p:nvPr>
            <p:ph type="dt" idx="1"/>
          </p:nvPr>
        </p:nvSpPr>
        <p:spPr>
          <a:xfrm>
            <a:off x="3971294" y="6"/>
            <a:ext cx="3037526" cy="464662"/>
          </a:xfrm>
          <a:prstGeom prst="rect">
            <a:avLst/>
          </a:prstGeom>
        </p:spPr>
        <p:txBody>
          <a:bodyPr vert="horz" lIns="94015" tIns="47008" rIns="94015" bIns="47008" rtlCol="0"/>
          <a:lstStyle>
            <a:lvl1pPr algn="r">
              <a:defRPr sz="1200">
                <a:ea typeface="新細明體" charset="-120"/>
              </a:defRPr>
            </a:lvl1pPr>
          </a:lstStyle>
          <a:p>
            <a:pPr>
              <a:defRPr/>
            </a:pPr>
            <a:fld id="{94EDADB0-87F6-4398-807F-1B49ECE622D4}" type="datetimeFigureOut">
              <a:rPr lang="zh-TW" altLang="en-US"/>
              <a:pPr>
                <a:defRPr/>
              </a:pPr>
              <a:t>2023/1/5</a:t>
            </a:fld>
            <a:endParaRPr lang="zh-TW" alt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4015" tIns="47008" rIns="94015" bIns="47008" rtlCol="0" anchor="ctr"/>
          <a:lstStyle/>
          <a:p>
            <a:pPr lvl="0"/>
            <a:endParaRPr lang="zh-TW" altLang="en-US" noProof="0" smtClean="0"/>
          </a:p>
        </p:txBody>
      </p:sp>
      <p:sp>
        <p:nvSpPr>
          <p:cNvPr id="5" name="Notes Placeholder 4"/>
          <p:cNvSpPr>
            <a:spLocks noGrp="1"/>
          </p:cNvSpPr>
          <p:nvPr>
            <p:ph type="body" sz="quarter" idx="3"/>
          </p:nvPr>
        </p:nvSpPr>
        <p:spPr>
          <a:xfrm>
            <a:off x="700732" y="4415081"/>
            <a:ext cx="5608954" cy="4183537"/>
          </a:xfrm>
          <a:prstGeom prst="rect">
            <a:avLst/>
          </a:prstGeom>
        </p:spPr>
        <p:txBody>
          <a:bodyPr vert="horz" lIns="94015" tIns="47008" rIns="94015" bIns="47008" rtlCol="0"/>
          <a:lstStyle/>
          <a:p>
            <a:pPr lvl="0"/>
            <a:r>
              <a:rPr lang="en-US" altLang="zh-TW" noProof="0" smtClean="0"/>
              <a:t>Click to edit Master text styles</a:t>
            </a:r>
          </a:p>
          <a:p>
            <a:pPr lvl="1"/>
            <a:r>
              <a:rPr lang="en-US" altLang="zh-TW" noProof="0" smtClean="0"/>
              <a:t>Second level</a:t>
            </a:r>
          </a:p>
          <a:p>
            <a:pPr lvl="2"/>
            <a:r>
              <a:rPr lang="en-US" altLang="zh-TW" noProof="0" smtClean="0"/>
              <a:t>Third level</a:t>
            </a:r>
          </a:p>
          <a:p>
            <a:pPr lvl="3"/>
            <a:r>
              <a:rPr lang="en-US" altLang="zh-TW" noProof="0" smtClean="0"/>
              <a:t>Fourth level</a:t>
            </a:r>
          </a:p>
          <a:p>
            <a:pPr lvl="4"/>
            <a:r>
              <a:rPr lang="en-US" altLang="zh-TW" noProof="0" smtClean="0"/>
              <a:t>Fifth level</a:t>
            </a:r>
            <a:endParaRPr lang="zh-TW" altLang="en-US" noProof="0" smtClean="0"/>
          </a:p>
        </p:txBody>
      </p:sp>
      <p:sp>
        <p:nvSpPr>
          <p:cNvPr id="6" name="Footer Placeholder 5"/>
          <p:cNvSpPr>
            <a:spLocks noGrp="1"/>
          </p:cNvSpPr>
          <p:nvPr>
            <p:ph type="ftr" sz="quarter" idx="4"/>
          </p:nvPr>
        </p:nvSpPr>
        <p:spPr>
          <a:xfrm>
            <a:off x="4" y="8830160"/>
            <a:ext cx="3037526" cy="464662"/>
          </a:xfrm>
          <a:prstGeom prst="rect">
            <a:avLst/>
          </a:prstGeom>
        </p:spPr>
        <p:txBody>
          <a:bodyPr vert="horz" lIns="94015" tIns="47008" rIns="94015" bIns="47008" rtlCol="0" anchor="b"/>
          <a:lstStyle>
            <a:lvl1pPr algn="l">
              <a:defRPr sz="1200">
                <a:ea typeface="新細明體" charset="-120"/>
              </a:defRPr>
            </a:lvl1pPr>
          </a:lstStyle>
          <a:p>
            <a:pPr>
              <a:defRPr/>
            </a:pPr>
            <a:endParaRPr lang="zh-TW" altLang="en-US"/>
          </a:p>
        </p:txBody>
      </p:sp>
      <p:sp>
        <p:nvSpPr>
          <p:cNvPr id="7" name="Slide Number Placeholder 6"/>
          <p:cNvSpPr>
            <a:spLocks noGrp="1"/>
          </p:cNvSpPr>
          <p:nvPr>
            <p:ph type="sldNum" sz="quarter" idx="5"/>
          </p:nvPr>
        </p:nvSpPr>
        <p:spPr>
          <a:xfrm>
            <a:off x="3971294" y="8830160"/>
            <a:ext cx="3037526" cy="464662"/>
          </a:xfrm>
          <a:prstGeom prst="rect">
            <a:avLst/>
          </a:prstGeom>
        </p:spPr>
        <p:txBody>
          <a:bodyPr vert="horz" lIns="94015" tIns="47008" rIns="94015" bIns="47008" rtlCol="0" anchor="b"/>
          <a:lstStyle>
            <a:lvl1pPr algn="r">
              <a:defRPr sz="1200">
                <a:ea typeface="新細明體" charset="-120"/>
              </a:defRPr>
            </a:lvl1pPr>
          </a:lstStyle>
          <a:p>
            <a:pPr>
              <a:defRPr/>
            </a:pPr>
            <a:fld id="{70570E2E-D8DC-4561-9036-3ABC8641FAF5}" type="slidenum">
              <a:rPr lang="zh-TW" altLang="en-US"/>
              <a:pPr>
                <a:defRPr/>
              </a:pPr>
              <a:t>‹#›</a:t>
            </a:fld>
            <a:endParaRPr lang="zh-TW" altLang="en-US"/>
          </a:p>
        </p:txBody>
      </p:sp>
    </p:spTree>
    <p:extLst>
      <p:ext uri="{BB962C8B-B14F-4D97-AF65-F5344CB8AC3E}">
        <p14:creationId xmlns:p14="http://schemas.microsoft.com/office/powerpoint/2010/main" val="2005327640"/>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日期版面配置區 3"/>
          <p:cNvSpPr>
            <a:spLocks noGrp="1"/>
          </p:cNvSpPr>
          <p:nvPr>
            <p:ph type="dt" idx="10"/>
          </p:nvPr>
        </p:nvSpPr>
        <p:spPr/>
        <p:txBody>
          <a:bodyPr/>
          <a:lstStyle/>
          <a:p>
            <a:pPr>
              <a:defRPr/>
            </a:pPr>
            <a:fld id="{B866625A-FD29-4B86-9FC8-7BCFFF11EBD3}" type="datetime1">
              <a:rPr lang="zh-TW" altLang="en-US" smtClean="0"/>
              <a:t>2023/1/5</a:t>
            </a:fld>
            <a:endParaRPr lang="zh-TW" altLang="en-US"/>
          </a:p>
        </p:txBody>
      </p:sp>
      <p:sp>
        <p:nvSpPr>
          <p:cNvPr id="5" name="投影片編號版面配置區 4"/>
          <p:cNvSpPr>
            <a:spLocks noGrp="1"/>
          </p:cNvSpPr>
          <p:nvPr>
            <p:ph type="sldNum" sz="quarter" idx="11"/>
          </p:nvPr>
        </p:nvSpPr>
        <p:spPr/>
        <p:txBody>
          <a:bodyPr/>
          <a:lstStyle/>
          <a:p>
            <a:pPr>
              <a:defRPr/>
            </a:pPr>
            <a:fld id="{70570E2E-D8DC-4561-9036-3ABC8641FAF5}" type="slidenum">
              <a:rPr lang="zh-TW" altLang="en-US" smtClean="0"/>
              <a:pPr>
                <a:defRPr/>
              </a:pPr>
              <a:t>3</a:t>
            </a:fld>
            <a:endParaRPr lang="zh-TW" altLang="en-US"/>
          </a:p>
        </p:txBody>
      </p:sp>
    </p:spTree>
    <p:extLst>
      <p:ext uri="{BB962C8B-B14F-4D97-AF65-F5344CB8AC3E}">
        <p14:creationId xmlns:p14="http://schemas.microsoft.com/office/powerpoint/2010/main" val="753904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日期版面配置區 3"/>
          <p:cNvSpPr>
            <a:spLocks noGrp="1"/>
          </p:cNvSpPr>
          <p:nvPr>
            <p:ph type="dt" idx="10"/>
          </p:nvPr>
        </p:nvSpPr>
        <p:spPr/>
        <p:txBody>
          <a:bodyPr/>
          <a:lstStyle/>
          <a:p>
            <a:pPr>
              <a:defRPr/>
            </a:pPr>
            <a:fld id="{40FCC205-163A-4406-9239-92607BCCBE9C}" type="datetime1">
              <a:rPr lang="zh-TW" altLang="en-US" smtClean="0"/>
              <a:t>2023/1/5</a:t>
            </a:fld>
            <a:endParaRPr lang="zh-TW" altLang="en-US"/>
          </a:p>
        </p:txBody>
      </p:sp>
      <p:sp>
        <p:nvSpPr>
          <p:cNvPr id="5" name="投影片編號版面配置區 4"/>
          <p:cNvSpPr>
            <a:spLocks noGrp="1"/>
          </p:cNvSpPr>
          <p:nvPr>
            <p:ph type="sldNum" sz="quarter" idx="11"/>
          </p:nvPr>
        </p:nvSpPr>
        <p:spPr/>
        <p:txBody>
          <a:bodyPr/>
          <a:lstStyle/>
          <a:p>
            <a:pPr>
              <a:defRPr/>
            </a:pPr>
            <a:fld id="{70570E2E-D8DC-4561-9036-3ABC8641FAF5}" type="slidenum">
              <a:rPr lang="zh-TW" altLang="en-US" smtClean="0"/>
              <a:pPr>
                <a:defRPr/>
              </a:pPr>
              <a:t>29</a:t>
            </a:fld>
            <a:endParaRPr lang="zh-TW" altLang="en-US"/>
          </a:p>
        </p:txBody>
      </p:sp>
    </p:spTree>
    <p:extLst>
      <p:ext uri="{BB962C8B-B14F-4D97-AF65-F5344CB8AC3E}">
        <p14:creationId xmlns:p14="http://schemas.microsoft.com/office/powerpoint/2010/main" val="201426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日期版面配置區 3"/>
          <p:cNvSpPr>
            <a:spLocks noGrp="1"/>
          </p:cNvSpPr>
          <p:nvPr>
            <p:ph type="dt" idx="10"/>
          </p:nvPr>
        </p:nvSpPr>
        <p:spPr/>
        <p:txBody>
          <a:bodyPr/>
          <a:lstStyle/>
          <a:p>
            <a:pPr>
              <a:defRPr/>
            </a:pPr>
            <a:fld id="{40FCC205-163A-4406-9239-92607BCCBE9C}" type="datetime1">
              <a:rPr lang="zh-TW" altLang="en-US" smtClean="0"/>
              <a:t>2023/1/5</a:t>
            </a:fld>
            <a:endParaRPr lang="zh-TW" altLang="en-US"/>
          </a:p>
        </p:txBody>
      </p:sp>
      <p:sp>
        <p:nvSpPr>
          <p:cNvPr id="5" name="投影片編號版面配置區 4"/>
          <p:cNvSpPr>
            <a:spLocks noGrp="1"/>
          </p:cNvSpPr>
          <p:nvPr>
            <p:ph type="sldNum" sz="quarter" idx="11"/>
          </p:nvPr>
        </p:nvSpPr>
        <p:spPr/>
        <p:txBody>
          <a:bodyPr/>
          <a:lstStyle/>
          <a:p>
            <a:pPr>
              <a:defRPr/>
            </a:pPr>
            <a:fld id="{70570E2E-D8DC-4561-9036-3ABC8641FAF5}" type="slidenum">
              <a:rPr lang="zh-TW" altLang="en-US" smtClean="0"/>
              <a:pPr>
                <a:defRPr/>
              </a:pPr>
              <a:t>31</a:t>
            </a:fld>
            <a:endParaRPr lang="zh-TW" altLang="en-US"/>
          </a:p>
        </p:txBody>
      </p:sp>
    </p:spTree>
    <p:extLst>
      <p:ext uri="{BB962C8B-B14F-4D97-AF65-F5344CB8AC3E}">
        <p14:creationId xmlns:p14="http://schemas.microsoft.com/office/powerpoint/2010/main" val="1936366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日期版面配置區 3"/>
          <p:cNvSpPr>
            <a:spLocks noGrp="1"/>
          </p:cNvSpPr>
          <p:nvPr>
            <p:ph type="dt" idx="10"/>
          </p:nvPr>
        </p:nvSpPr>
        <p:spPr/>
        <p:txBody>
          <a:bodyPr/>
          <a:lstStyle/>
          <a:p>
            <a:pPr>
              <a:defRPr/>
            </a:pPr>
            <a:fld id="{40FCC205-163A-4406-9239-92607BCCBE9C}" type="datetime1">
              <a:rPr lang="zh-TW" altLang="en-US" smtClean="0"/>
              <a:t>2023/1/5</a:t>
            </a:fld>
            <a:endParaRPr lang="zh-TW" altLang="en-US"/>
          </a:p>
        </p:txBody>
      </p:sp>
      <p:sp>
        <p:nvSpPr>
          <p:cNvPr id="5" name="投影片編號版面配置區 4"/>
          <p:cNvSpPr>
            <a:spLocks noGrp="1"/>
          </p:cNvSpPr>
          <p:nvPr>
            <p:ph type="sldNum" sz="quarter" idx="11"/>
          </p:nvPr>
        </p:nvSpPr>
        <p:spPr/>
        <p:txBody>
          <a:bodyPr/>
          <a:lstStyle/>
          <a:p>
            <a:pPr>
              <a:defRPr/>
            </a:pPr>
            <a:fld id="{70570E2E-D8DC-4561-9036-3ABC8641FAF5}" type="slidenum">
              <a:rPr lang="zh-TW" altLang="en-US" smtClean="0"/>
              <a:pPr>
                <a:defRPr/>
              </a:pPr>
              <a:t>32</a:t>
            </a:fld>
            <a:endParaRPr lang="zh-TW" altLang="en-US"/>
          </a:p>
        </p:txBody>
      </p:sp>
    </p:spTree>
    <p:extLst>
      <p:ext uri="{BB962C8B-B14F-4D97-AF65-F5344CB8AC3E}">
        <p14:creationId xmlns:p14="http://schemas.microsoft.com/office/powerpoint/2010/main" val="1188794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日期版面配置區 3"/>
          <p:cNvSpPr>
            <a:spLocks noGrp="1"/>
          </p:cNvSpPr>
          <p:nvPr>
            <p:ph type="dt" idx="10"/>
          </p:nvPr>
        </p:nvSpPr>
        <p:spPr/>
        <p:txBody>
          <a:bodyPr/>
          <a:lstStyle/>
          <a:p>
            <a:pPr>
              <a:defRPr/>
            </a:pPr>
            <a:fld id="{62A2CE4D-C92D-4C39-82EF-6FBB9A6F292A}" type="datetime1">
              <a:rPr lang="zh-TW" altLang="en-US" smtClean="0"/>
              <a:t>2023/1/5</a:t>
            </a:fld>
            <a:endParaRPr lang="zh-TW" altLang="en-US"/>
          </a:p>
        </p:txBody>
      </p:sp>
      <p:sp>
        <p:nvSpPr>
          <p:cNvPr id="5" name="投影片編號版面配置區 4"/>
          <p:cNvSpPr>
            <a:spLocks noGrp="1"/>
          </p:cNvSpPr>
          <p:nvPr>
            <p:ph type="sldNum" sz="quarter" idx="11"/>
          </p:nvPr>
        </p:nvSpPr>
        <p:spPr/>
        <p:txBody>
          <a:bodyPr/>
          <a:lstStyle/>
          <a:p>
            <a:pPr>
              <a:defRPr/>
            </a:pPr>
            <a:fld id="{70570E2E-D8DC-4561-9036-3ABC8641FAF5}" type="slidenum">
              <a:rPr lang="zh-TW" altLang="en-US" smtClean="0"/>
              <a:pPr>
                <a:defRPr/>
              </a:pPr>
              <a:t>35</a:t>
            </a:fld>
            <a:endParaRPr lang="zh-TW" altLang="en-US"/>
          </a:p>
        </p:txBody>
      </p:sp>
    </p:spTree>
    <p:extLst>
      <p:ext uri="{BB962C8B-B14F-4D97-AF65-F5344CB8AC3E}">
        <p14:creationId xmlns:p14="http://schemas.microsoft.com/office/powerpoint/2010/main" val="3251520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日期版面配置區 3"/>
          <p:cNvSpPr>
            <a:spLocks noGrp="1"/>
          </p:cNvSpPr>
          <p:nvPr>
            <p:ph type="dt" idx="10"/>
          </p:nvPr>
        </p:nvSpPr>
        <p:spPr/>
        <p:txBody>
          <a:bodyPr/>
          <a:lstStyle/>
          <a:p>
            <a:pPr>
              <a:defRPr/>
            </a:pPr>
            <a:fld id="{A6716F43-7082-4B33-803D-B997E2F531BA}" type="datetime1">
              <a:rPr lang="zh-TW" altLang="en-US" smtClean="0"/>
              <a:t>2023/1/5</a:t>
            </a:fld>
            <a:endParaRPr lang="zh-TW" altLang="en-US"/>
          </a:p>
        </p:txBody>
      </p:sp>
      <p:sp>
        <p:nvSpPr>
          <p:cNvPr id="5" name="投影片編號版面配置區 4"/>
          <p:cNvSpPr>
            <a:spLocks noGrp="1"/>
          </p:cNvSpPr>
          <p:nvPr>
            <p:ph type="sldNum" sz="quarter" idx="11"/>
          </p:nvPr>
        </p:nvSpPr>
        <p:spPr/>
        <p:txBody>
          <a:bodyPr/>
          <a:lstStyle/>
          <a:p>
            <a:pPr>
              <a:defRPr/>
            </a:pPr>
            <a:fld id="{70570E2E-D8DC-4561-9036-3ABC8641FAF5}" type="slidenum">
              <a:rPr lang="zh-TW" altLang="en-US" smtClean="0"/>
              <a:pPr>
                <a:defRPr/>
              </a:pPr>
              <a:t>4</a:t>
            </a:fld>
            <a:endParaRPr lang="zh-TW" altLang="en-US"/>
          </a:p>
        </p:txBody>
      </p:sp>
    </p:spTree>
    <p:extLst>
      <p:ext uri="{BB962C8B-B14F-4D97-AF65-F5344CB8AC3E}">
        <p14:creationId xmlns:p14="http://schemas.microsoft.com/office/powerpoint/2010/main" val="108841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日期版面配置區 3"/>
          <p:cNvSpPr>
            <a:spLocks noGrp="1"/>
          </p:cNvSpPr>
          <p:nvPr>
            <p:ph type="dt" idx="10"/>
          </p:nvPr>
        </p:nvSpPr>
        <p:spPr/>
        <p:txBody>
          <a:bodyPr/>
          <a:lstStyle/>
          <a:p>
            <a:pPr>
              <a:defRPr/>
            </a:pPr>
            <a:fld id="{044E6E5E-26CF-44E2-AAC8-E39BAEB8F964}" type="datetime1">
              <a:rPr lang="zh-TW" altLang="en-US" smtClean="0"/>
              <a:t>2023/1/5</a:t>
            </a:fld>
            <a:endParaRPr lang="zh-TW" altLang="en-US"/>
          </a:p>
        </p:txBody>
      </p:sp>
      <p:sp>
        <p:nvSpPr>
          <p:cNvPr id="5" name="投影片編號版面配置區 4"/>
          <p:cNvSpPr>
            <a:spLocks noGrp="1"/>
          </p:cNvSpPr>
          <p:nvPr>
            <p:ph type="sldNum" sz="quarter" idx="11"/>
          </p:nvPr>
        </p:nvSpPr>
        <p:spPr/>
        <p:txBody>
          <a:bodyPr/>
          <a:lstStyle/>
          <a:p>
            <a:pPr>
              <a:defRPr/>
            </a:pPr>
            <a:fld id="{70570E2E-D8DC-4561-9036-3ABC8641FAF5}" type="slidenum">
              <a:rPr lang="zh-TW" altLang="en-US" smtClean="0"/>
              <a:pPr>
                <a:defRPr/>
              </a:pPr>
              <a:t>6</a:t>
            </a:fld>
            <a:endParaRPr lang="zh-TW" altLang="en-US"/>
          </a:p>
        </p:txBody>
      </p:sp>
    </p:spTree>
    <p:extLst>
      <p:ext uri="{BB962C8B-B14F-4D97-AF65-F5344CB8AC3E}">
        <p14:creationId xmlns:p14="http://schemas.microsoft.com/office/powerpoint/2010/main" val="3992587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日期版面配置區 3"/>
          <p:cNvSpPr>
            <a:spLocks noGrp="1"/>
          </p:cNvSpPr>
          <p:nvPr>
            <p:ph type="dt" idx="10"/>
          </p:nvPr>
        </p:nvSpPr>
        <p:spPr/>
        <p:txBody>
          <a:bodyPr/>
          <a:lstStyle/>
          <a:p>
            <a:pPr>
              <a:defRPr/>
            </a:pPr>
            <a:fld id="{D730E7E5-E61D-40B3-A178-7AD1A6794C74}" type="datetime1">
              <a:rPr lang="zh-TW" altLang="en-US" smtClean="0"/>
              <a:t>2023/1/5</a:t>
            </a:fld>
            <a:endParaRPr lang="zh-TW" altLang="en-US"/>
          </a:p>
        </p:txBody>
      </p:sp>
      <p:sp>
        <p:nvSpPr>
          <p:cNvPr id="5" name="投影片編號版面配置區 4"/>
          <p:cNvSpPr>
            <a:spLocks noGrp="1"/>
          </p:cNvSpPr>
          <p:nvPr>
            <p:ph type="sldNum" sz="quarter" idx="11"/>
          </p:nvPr>
        </p:nvSpPr>
        <p:spPr/>
        <p:txBody>
          <a:bodyPr/>
          <a:lstStyle/>
          <a:p>
            <a:pPr>
              <a:defRPr/>
            </a:pPr>
            <a:fld id="{70570E2E-D8DC-4561-9036-3ABC8641FAF5}" type="slidenum">
              <a:rPr lang="zh-TW" altLang="en-US" smtClean="0"/>
              <a:pPr>
                <a:defRPr/>
              </a:pPr>
              <a:t>7</a:t>
            </a:fld>
            <a:endParaRPr lang="zh-TW" altLang="en-US"/>
          </a:p>
        </p:txBody>
      </p:sp>
    </p:spTree>
    <p:extLst>
      <p:ext uri="{BB962C8B-B14F-4D97-AF65-F5344CB8AC3E}">
        <p14:creationId xmlns:p14="http://schemas.microsoft.com/office/powerpoint/2010/main" val="1468683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日期版面配置區 3"/>
          <p:cNvSpPr>
            <a:spLocks noGrp="1"/>
          </p:cNvSpPr>
          <p:nvPr>
            <p:ph type="dt" idx="10"/>
          </p:nvPr>
        </p:nvSpPr>
        <p:spPr/>
        <p:txBody>
          <a:bodyPr/>
          <a:lstStyle/>
          <a:p>
            <a:pPr>
              <a:defRPr/>
            </a:pPr>
            <a:fld id="{CE6F8728-E942-4869-9923-779F2AC04766}" type="datetime1">
              <a:rPr lang="zh-TW" altLang="en-US" smtClean="0"/>
              <a:t>2023/1/5</a:t>
            </a:fld>
            <a:endParaRPr lang="zh-TW" altLang="en-US"/>
          </a:p>
        </p:txBody>
      </p:sp>
      <p:sp>
        <p:nvSpPr>
          <p:cNvPr id="5" name="投影片編號版面配置區 4"/>
          <p:cNvSpPr>
            <a:spLocks noGrp="1"/>
          </p:cNvSpPr>
          <p:nvPr>
            <p:ph type="sldNum" sz="quarter" idx="11"/>
          </p:nvPr>
        </p:nvSpPr>
        <p:spPr/>
        <p:txBody>
          <a:bodyPr/>
          <a:lstStyle/>
          <a:p>
            <a:pPr>
              <a:defRPr/>
            </a:pPr>
            <a:fld id="{70570E2E-D8DC-4561-9036-3ABC8641FAF5}" type="slidenum">
              <a:rPr lang="zh-TW" altLang="en-US" smtClean="0"/>
              <a:pPr>
                <a:defRPr/>
              </a:pPr>
              <a:t>14</a:t>
            </a:fld>
            <a:endParaRPr lang="zh-TW" altLang="en-US"/>
          </a:p>
        </p:txBody>
      </p:sp>
    </p:spTree>
    <p:extLst>
      <p:ext uri="{BB962C8B-B14F-4D97-AF65-F5344CB8AC3E}">
        <p14:creationId xmlns:p14="http://schemas.microsoft.com/office/powerpoint/2010/main" val="117216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日期版面配置區 3"/>
          <p:cNvSpPr>
            <a:spLocks noGrp="1"/>
          </p:cNvSpPr>
          <p:nvPr>
            <p:ph type="dt" idx="10"/>
          </p:nvPr>
        </p:nvSpPr>
        <p:spPr/>
        <p:txBody>
          <a:bodyPr/>
          <a:lstStyle/>
          <a:p>
            <a:pPr>
              <a:defRPr/>
            </a:pPr>
            <a:fld id="{CE6F8728-E942-4869-9923-779F2AC04766}" type="datetime1">
              <a:rPr lang="zh-TW" altLang="en-US" smtClean="0"/>
              <a:t>2023/1/5</a:t>
            </a:fld>
            <a:endParaRPr lang="zh-TW" altLang="en-US"/>
          </a:p>
        </p:txBody>
      </p:sp>
      <p:sp>
        <p:nvSpPr>
          <p:cNvPr id="5" name="投影片編號版面配置區 4"/>
          <p:cNvSpPr>
            <a:spLocks noGrp="1"/>
          </p:cNvSpPr>
          <p:nvPr>
            <p:ph type="sldNum" sz="quarter" idx="11"/>
          </p:nvPr>
        </p:nvSpPr>
        <p:spPr/>
        <p:txBody>
          <a:bodyPr/>
          <a:lstStyle/>
          <a:p>
            <a:pPr>
              <a:defRPr/>
            </a:pPr>
            <a:fld id="{70570E2E-D8DC-4561-9036-3ABC8641FAF5}" type="slidenum">
              <a:rPr lang="zh-TW" altLang="en-US" smtClean="0"/>
              <a:pPr>
                <a:defRPr/>
              </a:pPr>
              <a:t>15</a:t>
            </a:fld>
            <a:endParaRPr lang="zh-TW" altLang="en-US"/>
          </a:p>
        </p:txBody>
      </p:sp>
    </p:spTree>
    <p:extLst>
      <p:ext uri="{BB962C8B-B14F-4D97-AF65-F5344CB8AC3E}">
        <p14:creationId xmlns:p14="http://schemas.microsoft.com/office/powerpoint/2010/main" val="2859546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日期版面配置區 3"/>
          <p:cNvSpPr>
            <a:spLocks noGrp="1"/>
          </p:cNvSpPr>
          <p:nvPr>
            <p:ph type="dt" idx="10"/>
          </p:nvPr>
        </p:nvSpPr>
        <p:spPr/>
        <p:txBody>
          <a:bodyPr/>
          <a:lstStyle/>
          <a:p>
            <a:pPr>
              <a:defRPr/>
            </a:pPr>
            <a:fld id="{C3456C6F-09B3-4E9E-B7D3-3277AAA09316}" type="datetime1">
              <a:rPr lang="zh-TW" altLang="en-US" smtClean="0"/>
              <a:t>2023/1/5</a:t>
            </a:fld>
            <a:endParaRPr lang="zh-TW" altLang="en-US"/>
          </a:p>
        </p:txBody>
      </p:sp>
      <p:sp>
        <p:nvSpPr>
          <p:cNvPr id="5" name="投影片編號版面配置區 4"/>
          <p:cNvSpPr>
            <a:spLocks noGrp="1"/>
          </p:cNvSpPr>
          <p:nvPr>
            <p:ph type="sldNum" sz="quarter" idx="11"/>
          </p:nvPr>
        </p:nvSpPr>
        <p:spPr/>
        <p:txBody>
          <a:bodyPr/>
          <a:lstStyle/>
          <a:p>
            <a:pPr>
              <a:defRPr/>
            </a:pPr>
            <a:fld id="{70570E2E-D8DC-4561-9036-3ABC8641FAF5}" type="slidenum">
              <a:rPr lang="zh-TW" altLang="en-US" smtClean="0"/>
              <a:pPr>
                <a:defRPr/>
              </a:pPr>
              <a:t>21</a:t>
            </a:fld>
            <a:endParaRPr lang="zh-TW" altLang="en-US"/>
          </a:p>
        </p:txBody>
      </p:sp>
    </p:spTree>
    <p:extLst>
      <p:ext uri="{BB962C8B-B14F-4D97-AF65-F5344CB8AC3E}">
        <p14:creationId xmlns:p14="http://schemas.microsoft.com/office/powerpoint/2010/main" val="619235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日期版面配置區 3"/>
          <p:cNvSpPr>
            <a:spLocks noGrp="1"/>
          </p:cNvSpPr>
          <p:nvPr>
            <p:ph type="dt" idx="10"/>
          </p:nvPr>
        </p:nvSpPr>
        <p:spPr/>
        <p:txBody>
          <a:bodyPr/>
          <a:lstStyle/>
          <a:p>
            <a:pPr>
              <a:defRPr/>
            </a:pPr>
            <a:fld id="{CEB85881-460F-4EAF-9E3C-3B03849E9EB5}" type="datetime1">
              <a:rPr lang="zh-TW" altLang="en-US" smtClean="0"/>
              <a:t>2023/1/5</a:t>
            </a:fld>
            <a:endParaRPr lang="zh-TW" altLang="en-US"/>
          </a:p>
        </p:txBody>
      </p:sp>
      <p:sp>
        <p:nvSpPr>
          <p:cNvPr id="5" name="投影片編號版面配置區 4"/>
          <p:cNvSpPr>
            <a:spLocks noGrp="1"/>
          </p:cNvSpPr>
          <p:nvPr>
            <p:ph type="sldNum" sz="quarter" idx="11"/>
          </p:nvPr>
        </p:nvSpPr>
        <p:spPr/>
        <p:txBody>
          <a:bodyPr/>
          <a:lstStyle/>
          <a:p>
            <a:pPr>
              <a:defRPr/>
            </a:pPr>
            <a:fld id="{70570E2E-D8DC-4561-9036-3ABC8641FAF5}" type="slidenum">
              <a:rPr lang="zh-TW" altLang="en-US" smtClean="0"/>
              <a:pPr>
                <a:defRPr/>
              </a:pPr>
              <a:t>23</a:t>
            </a:fld>
            <a:endParaRPr lang="zh-TW" altLang="en-US"/>
          </a:p>
        </p:txBody>
      </p:sp>
    </p:spTree>
    <p:extLst>
      <p:ext uri="{BB962C8B-B14F-4D97-AF65-F5344CB8AC3E}">
        <p14:creationId xmlns:p14="http://schemas.microsoft.com/office/powerpoint/2010/main" val="637251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日期版面配置區 3"/>
          <p:cNvSpPr>
            <a:spLocks noGrp="1"/>
          </p:cNvSpPr>
          <p:nvPr>
            <p:ph type="dt" idx="10"/>
          </p:nvPr>
        </p:nvSpPr>
        <p:spPr/>
        <p:txBody>
          <a:bodyPr/>
          <a:lstStyle/>
          <a:p>
            <a:pPr>
              <a:defRPr/>
            </a:pPr>
            <a:fld id="{F7EE26A9-3930-4654-8597-4E6DA10990BD}" type="datetime1">
              <a:rPr lang="zh-TW" altLang="en-US" smtClean="0"/>
              <a:t>2023/1/5</a:t>
            </a:fld>
            <a:endParaRPr lang="zh-TW" altLang="en-US"/>
          </a:p>
        </p:txBody>
      </p:sp>
      <p:sp>
        <p:nvSpPr>
          <p:cNvPr id="5" name="投影片編號版面配置區 4"/>
          <p:cNvSpPr>
            <a:spLocks noGrp="1"/>
          </p:cNvSpPr>
          <p:nvPr>
            <p:ph type="sldNum" sz="quarter" idx="11"/>
          </p:nvPr>
        </p:nvSpPr>
        <p:spPr/>
        <p:txBody>
          <a:bodyPr/>
          <a:lstStyle/>
          <a:p>
            <a:pPr>
              <a:defRPr/>
            </a:pPr>
            <a:fld id="{70570E2E-D8DC-4561-9036-3ABC8641FAF5}" type="slidenum">
              <a:rPr lang="zh-TW" altLang="en-US" smtClean="0"/>
              <a:pPr>
                <a:defRPr/>
              </a:pPr>
              <a:t>28</a:t>
            </a:fld>
            <a:endParaRPr lang="zh-TW" altLang="en-US"/>
          </a:p>
        </p:txBody>
      </p:sp>
    </p:spTree>
    <p:extLst>
      <p:ext uri="{BB962C8B-B14F-4D97-AF65-F5344CB8AC3E}">
        <p14:creationId xmlns:p14="http://schemas.microsoft.com/office/powerpoint/2010/main" val="31134179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27384"/>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914400" y="1988841"/>
            <a:ext cx="10363200" cy="864096"/>
          </a:xfrm>
          <a:prstGeom prst="rect">
            <a:avLst/>
          </a:prstGeom>
        </p:spPr>
        <p:txBody>
          <a:bodyPr anchor="ctr">
            <a:normAutofit/>
          </a:bodyPr>
          <a:lstStyle>
            <a:lvl1pPr>
              <a:defRPr sz="3200" baseline="0">
                <a:solidFill>
                  <a:srgbClr val="C00000"/>
                </a:solidFill>
                <a:latin typeface="Calibri" panose="020F0502020204030204" pitchFamily="34" charset="0"/>
                <a:ea typeface="微軟正黑體" panose="020B0604030504040204" pitchFamily="34" charset="-120"/>
                <a:cs typeface="Arial" pitchFamily="34" charset="0"/>
              </a:defRPr>
            </a:lvl1pPr>
          </a:lstStyle>
          <a:p>
            <a:r>
              <a:rPr lang="en-US" altLang="zh-TW" dirty="0" smtClean="0"/>
              <a:t>Click to edit Master title style</a:t>
            </a:r>
            <a:endParaRPr lang="zh-TW" altLang="en-US" dirty="0"/>
          </a:p>
        </p:txBody>
      </p:sp>
      <p:sp>
        <p:nvSpPr>
          <p:cNvPr id="6" name="Slide Number Placeholder 5"/>
          <p:cNvSpPr>
            <a:spLocks noGrp="1"/>
          </p:cNvSpPr>
          <p:nvPr>
            <p:ph type="sldNum" sz="quarter" idx="10"/>
          </p:nvPr>
        </p:nvSpPr>
        <p:spPr>
          <a:xfrm>
            <a:off x="0" y="6519202"/>
            <a:ext cx="1295467" cy="366183"/>
          </a:xfrm>
        </p:spPr>
        <p:txBody>
          <a:bodyPr/>
          <a:lstStyle>
            <a:lvl1pPr>
              <a:defRPr sz="1200">
                <a:solidFill>
                  <a:schemeClr val="bg1">
                    <a:lumMod val="65000"/>
                  </a:schemeClr>
                </a:solidFill>
                <a:latin typeface="+mn-lt"/>
              </a:defRPr>
            </a:lvl1pPr>
          </a:lstStyle>
          <a:p>
            <a:pPr>
              <a:defRPr/>
            </a:pPr>
            <a:fld id="{459FC9CB-BEB9-4AC7-AA67-25DD87166686}" type="slidenum">
              <a:rPr lang="zh-TW" altLang="en-US"/>
              <a:pPr>
                <a:defRPr/>
              </a:pPr>
              <a:t>‹#›</a:t>
            </a:fld>
            <a:endParaRPr lang="zh-TW" altLang="en-US" dirty="0"/>
          </a:p>
        </p:txBody>
      </p:sp>
      <p:sp>
        <p:nvSpPr>
          <p:cNvPr id="10" name="文字版面配置區 9"/>
          <p:cNvSpPr>
            <a:spLocks noGrp="1"/>
          </p:cNvSpPr>
          <p:nvPr>
            <p:ph type="body" sz="quarter" idx="12" hasCustomPrompt="1"/>
          </p:nvPr>
        </p:nvSpPr>
        <p:spPr>
          <a:xfrm>
            <a:off x="9264352" y="5733504"/>
            <a:ext cx="2304256" cy="431800"/>
          </a:xfrm>
          <a:prstGeom prst="rect">
            <a:avLst/>
          </a:prstGeom>
        </p:spPr>
        <p:txBody>
          <a:bodyPr/>
          <a:lstStyle>
            <a:lvl1pPr marL="0" indent="0" algn="ctr">
              <a:spcBef>
                <a:spcPts val="0"/>
              </a:spcBef>
              <a:buNone/>
              <a:defRPr sz="1600"/>
            </a:lvl1pPr>
          </a:lstStyle>
          <a:p>
            <a:pPr lvl="0"/>
            <a:r>
              <a:rPr lang="zh-TW" altLang="en-US" dirty="0" smtClean="0"/>
              <a:t>單位 </a:t>
            </a:r>
            <a:r>
              <a:rPr lang="en-US" altLang="zh-TW" dirty="0" smtClean="0"/>
              <a:t>&amp;</a:t>
            </a:r>
            <a:r>
              <a:rPr lang="zh-TW" altLang="en-US" dirty="0" smtClean="0"/>
              <a:t> 日期</a:t>
            </a:r>
            <a:endParaRPr lang="zh-TW" altLang="en-US" dirty="0"/>
          </a:p>
        </p:txBody>
      </p:sp>
      <p:sp>
        <p:nvSpPr>
          <p:cNvPr id="12" name="Content Placeholder 2"/>
          <p:cNvSpPr>
            <a:spLocks noGrp="1"/>
          </p:cNvSpPr>
          <p:nvPr>
            <p:ph idx="13" hasCustomPrompt="1"/>
          </p:nvPr>
        </p:nvSpPr>
        <p:spPr>
          <a:xfrm>
            <a:off x="2900064" y="3068960"/>
            <a:ext cx="6460299" cy="1805086"/>
          </a:xfrm>
          <a:prstGeom prst="rect">
            <a:avLst/>
          </a:prstGeom>
        </p:spPr>
        <p:txBody>
          <a:bodyPr/>
          <a:lstStyle>
            <a:lvl1pPr marL="266700" marR="0" indent="-266700" algn="l" defTabSz="914400" rtl="0" eaLnBrk="0" fontAlgn="base" latinLnBrk="0" hangingPunct="0">
              <a:lnSpc>
                <a:spcPct val="100000"/>
              </a:lnSpc>
              <a:spcBef>
                <a:spcPct val="20000"/>
              </a:spcBef>
              <a:spcAft>
                <a:spcPct val="0"/>
              </a:spcAft>
              <a:buClr>
                <a:srgbClr val="C00000"/>
              </a:buClr>
              <a:buSzTx/>
              <a:buFont typeface="Wingdings" panose="05000000000000000000" pitchFamily="2" charset="2"/>
              <a:buChar char="n"/>
              <a:tabLst/>
              <a:defRPr sz="1600" baseline="0">
                <a:latin typeface="Calibri" panose="020F0502020204030204" pitchFamily="34" charset="0"/>
                <a:ea typeface="微軟正黑體" panose="020B0604030504040204" pitchFamily="34" charset="-120"/>
              </a:defRPr>
            </a:lvl1pPr>
            <a:lvl2pPr marL="542925" marR="0" indent="-276225" algn="l" defTabSz="914400" rtl="0" eaLnBrk="0" fontAlgn="base" latinLnBrk="0" hangingPunct="0">
              <a:lnSpc>
                <a:spcPct val="100000"/>
              </a:lnSpc>
              <a:spcBef>
                <a:spcPct val="20000"/>
              </a:spcBef>
              <a:spcAft>
                <a:spcPct val="0"/>
              </a:spcAft>
              <a:buClr>
                <a:srgbClr val="3333FF"/>
              </a:buClr>
              <a:buSzTx/>
              <a:buFont typeface="Wingdings" panose="05000000000000000000" pitchFamily="2" charset="2"/>
              <a:buChar char="l"/>
              <a:tabLst/>
              <a:defRPr sz="1400" baseline="0">
                <a:latin typeface="Calibri" panose="020F0502020204030204" pitchFamily="34" charset="0"/>
                <a:ea typeface="微軟正黑體" panose="020B0604030504040204" pitchFamily="34" charset="-120"/>
              </a:defRPr>
            </a:lvl2pPr>
            <a:lvl3pPr marL="809625" marR="0" indent="-266700" algn="l" defTabSz="914400" rtl="0" eaLnBrk="0" fontAlgn="base" latinLnBrk="0" hangingPunct="0">
              <a:lnSpc>
                <a:spcPct val="100000"/>
              </a:lnSpc>
              <a:spcBef>
                <a:spcPct val="20000"/>
              </a:spcBef>
              <a:spcAft>
                <a:spcPct val="0"/>
              </a:spcAft>
              <a:buClr>
                <a:srgbClr val="00B050"/>
              </a:buClr>
              <a:buSzTx/>
              <a:buFont typeface="Wingdings" panose="05000000000000000000" pitchFamily="2" charset="2"/>
              <a:buChar char="v"/>
              <a:tabLst/>
              <a:defRPr sz="1400" b="0" baseline="0">
                <a:latin typeface="Calibri" panose="020F0502020204030204" pitchFamily="34" charset="0"/>
                <a:ea typeface="微軟正黑體" panose="020B0604030504040204" pitchFamily="34" charset="-120"/>
              </a:defRPr>
            </a:lvl3pPr>
            <a:lvl4pPr marL="1714500" indent="-342900">
              <a:spcBef>
                <a:spcPts val="1000"/>
              </a:spcBef>
              <a:buFont typeface="Calibri" pitchFamily="34" charset="0"/>
              <a:buChar char="»"/>
              <a:defRPr/>
            </a:lvl4pPr>
            <a:lvl5pPr marL="2057400" indent="-228600">
              <a:spcBef>
                <a:spcPts val="1000"/>
              </a:spcBef>
              <a:buFont typeface="Arial" pitchFamily="34" charset="0"/>
              <a:buChar char="»"/>
              <a:defRPr/>
            </a:lvl5pPr>
          </a:lstStyle>
          <a:p>
            <a:pPr lvl="0"/>
            <a:r>
              <a:rPr lang="zh-TW" altLang="en-US" noProof="0" dirty="0" smtClean="0"/>
              <a:t>第一層 </a:t>
            </a:r>
            <a:r>
              <a:rPr lang="en-US" altLang="zh-TW" noProof="0" dirty="0" smtClean="0"/>
              <a:t>Level one </a:t>
            </a:r>
            <a:endParaRPr lang="zh-TW" altLang="en-US" noProof="0" dirty="0" smtClean="0"/>
          </a:p>
          <a:p>
            <a:pPr lvl="1"/>
            <a:r>
              <a:rPr lang="zh-TW" altLang="en-US" noProof="0" dirty="0" smtClean="0"/>
              <a:t>第二層 </a:t>
            </a:r>
            <a:r>
              <a:rPr lang="en-US" altLang="zh-TW" noProof="0" dirty="0" smtClean="0"/>
              <a:t>Level two</a:t>
            </a:r>
            <a:endParaRPr lang="zh-TW" altLang="en-US" noProof="0" dirty="0" smtClean="0"/>
          </a:p>
          <a:p>
            <a:pPr lvl="2"/>
            <a:r>
              <a:rPr lang="zh-TW" altLang="en-US" noProof="0" dirty="0" smtClean="0"/>
              <a:t>第三層 </a:t>
            </a:r>
            <a:r>
              <a:rPr lang="en-US" altLang="zh-TW" noProof="0" dirty="0" smtClean="0"/>
              <a:t>Level three </a:t>
            </a:r>
            <a:endParaRPr lang="zh-TW" altLang="en-US" noProof="0" dirty="0" smtClean="0"/>
          </a:p>
        </p:txBody>
      </p:sp>
      <p:pic>
        <p:nvPicPr>
          <p:cNvPr id="7" name="Picture 9" descr="joy of innovation-final copy[1].jpg"/>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28084" y="406401"/>
            <a:ext cx="2791883"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7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1125538"/>
            <a:ext cx="10972800" cy="5000096"/>
          </a:xfrm>
          <a:prstGeom prst="rect">
            <a:avLst/>
          </a:prstGeom>
        </p:spPr>
        <p:txBody>
          <a:bodyPr/>
          <a:lstStyle>
            <a:lvl1pPr marL="342900" marR="0" indent="-342900" algn="l" defTabSz="914400" rtl="0" eaLnBrk="0" fontAlgn="base" latinLnBrk="0" hangingPunct="0">
              <a:lnSpc>
                <a:spcPct val="100000"/>
              </a:lnSpc>
              <a:spcBef>
                <a:spcPct val="20000"/>
              </a:spcBef>
              <a:spcAft>
                <a:spcPct val="0"/>
              </a:spcAft>
              <a:buClr>
                <a:srgbClr val="C00000"/>
              </a:buClr>
              <a:buSzTx/>
              <a:buFont typeface="Wingdings" panose="05000000000000000000" pitchFamily="2" charset="2"/>
              <a:buChar char="n"/>
              <a:tabLst/>
              <a:defRPr lang="zh-TW" altLang="en-US" sz="1800" b="1"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1pPr>
            <a:lvl2pPr marL="628650" marR="0" indent="-266700" algn="l" defTabSz="914400" rtl="0" eaLnBrk="0" fontAlgn="base" latinLnBrk="0" hangingPunct="0">
              <a:lnSpc>
                <a:spcPct val="100000"/>
              </a:lnSpc>
              <a:spcBef>
                <a:spcPct val="20000"/>
              </a:spcBef>
              <a:spcAft>
                <a:spcPct val="0"/>
              </a:spcAft>
              <a:buClr>
                <a:srgbClr val="3333FF"/>
              </a:buClr>
              <a:buSzTx/>
              <a:buFont typeface="Wingdings" panose="05000000000000000000" pitchFamily="2" charset="2"/>
              <a:buChar char="l"/>
              <a:tabLst/>
              <a:defRPr lang="en-US" altLang="zh-TW" sz="1600" b="1"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2pPr>
            <a:lvl3pPr marL="828675" marR="0" indent="-285750" algn="l" defTabSz="914400" rtl="0" eaLnBrk="0" fontAlgn="base" latinLnBrk="0" hangingPunct="0">
              <a:lnSpc>
                <a:spcPct val="100000"/>
              </a:lnSpc>
              <a:spcBef>
                <a:spcPct val="20000"/>
              </a:spcBef>
              <a:spcAft>
                <a:spcPct val="0"/>
              </a:spcAft>
              <a:buClr>
                <a:schemeClr val="accent3">
                  <a:lumMod val="75000"/>
                </a:schemeClr>
              </a:buClr>
              <a:buSzTx/>
              <a:buFont typeface="Wingdings" panose="05000000000000000000" pitchFamily="2" charset="2"/>
              <a:buChar char="v"/>
              <a:tabLst/>
              <a:defRPr lang="zh-TW" altLang="en-US" sz="1600" b="0"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3pPr>
            <a:lvl4pPr marL="1714500" indent="-342900">
              <a:spcBef>
                <a:spcPts val="1000"/>
              </a:spcBef>
              <a:buFont typeface="Calibri" pitchFamily="34" charset="0"/>
              <a:buChar char="»"/>
              <a:defRPr/>
            </a:lvl4pPr>
            <a:lvl5pPr marL="2057400" indent="-228600">
              <a:spcBef>
                <a:spcPts val="1000"/>
              </a:spcBef>
              <a:buFont typeface="Arial" pitchFamily="34" charset="0"/>
              <a:buChar char="»"/>
              <a:defRPr/>
            </a:lvl5pPr>
          </a:lstStyle>
          <a:p>
            <a:pPr lvl="0"/>
            <a:r>
              <a:rPr lang="zh-TW" altLang="en-US" noProof="0" dirty="0" smtClean="0"/>
              <a:t>第一層 </a:t>
            </a:r>
            <a:r>
              <a:rPr lang="en-US" altLang="zh-TW" noProof="0" dirty="0" smtClean="0"/>
              <a:t>Level one</a:t>
            </a:r>
            <a:endParaRPr lang="zh-TW" altLang="en-US" noProof="0" dirty="0" smtClean="0"/>
          </a:p>
          <a:p>
            <a:pPr lvl="1"/>
            <a:r>
              <a:rPr lang="zh-TW" altLang="en-US" noProof="0" dirty="0" smtClean="0"/>
              <a:t>第二層 </a:t>
            </a:r>
            <a:r>
              <a:rPr lang="en-US" altLang="zh-TW" noProof="0" dirty="0" smtClean="0"/>
              <a:t>Level two</a:t>
            </a:r>
          </a:p>
          <a:p>
            <a:pPr marL="809625" marR="0" lvl="2" indent="-266700" algn="l" defTabSz="914400" rtl="0" eaLnBrk="0" fontAlgn="base" latinLnBrk="0" hangingPunct="0">
              <a:lnSpc>
                <a:spcPct val="100000"/>
              </a:lnSpc>
              <a:spcBef>
                <a:spcPct val="20000"/>
              </a:spcBef>
              <a:spcAft>
                <a:spcPct val="0"/>
              </a:spcAft>
              <a:buClr>
                <a:srgbClr val="00B050"/>
              </a:buClr>
              <a:buSzTx/>
              <a:buFont typeface="Wingdings" panose="05000000000000000000" pitchFamily="2" charset="2"/>
              <a:buChar char="v"/>
              <a:tabLst/>
            </a:pPr>
            <a:r>
              <a:rPr lang="zh-TW" altLang="en-US" noProof="0" dirty="0" smtClean="0"/>
              <a:t>第三層 </a:t>
            </a:r>
            <a:r>
              <a:rPr lang="en-US" altLang="zh-TW" noProof="0" dirty="0" smtClean="0"/>
              <a:t>Level three</a:t>
            </a:r>
            <a:endParaRPr lang="zh-TW" altLang="en-US" noProof="0" dirty="0" smtClean="0"/>
          </a:p>
        </p:txBody>
      </p:sp>
      <p:sp>
        <p:nvSpPr>
          <p:cNvPr id="4" name="Slide Number Placeholder 5"/>
          <p:cNvSpPr>
            <a:spLocks noGrp="1"/>
          </p:cNvSpPr>
          <p:nvPr>
            <p:ph type="sldNum" sz="quarter" idx="10"/>
          </p:nvPr>
        </p:nvSpPr>
        <p:spPr>
          <a:xfrm>
            <a:off x="0" y="6519202"/>
            <a:ext cx="1295467" cy="366183"/>
          </a:xfrm>
        </p:spPr>
        <p:txBody>
          <a:bodyPr/>
          <a:lstStyle>
            <a:lvl1pPr>
              <a:defRPr sz="1200">
                <a:solidFill>
                  <a:schemeClr val="bg1">
                    <a:lumMod val="65000"/>
                  </a:schemeClr>
                </a:solidFill>
                <a:latin typeface="+mn-lt"/>
              </a:defRPr>
            </a:lvl1pPr>
          </a:lstStyle>
          <a:p>
            <a:pPr>
              <a:defRPr/>
            </a:pPr>
            <a:fld id="{459FC9CB-BEB9-4AC7-AA67-25DD87166686}" type="slidenum">
              <a:rPr lang="zh-TW" altLang="en-US"/>
              <a:pPr>
                <a:defRPr/>
              </a:pPr>
              <a:t>‹#›</a:t>
            </a:fld>
            <a:endParaRPr lang="zh-TW" altLang="en-US" dirty="0"/>
          </a:p>
        </p:txBody>
      </p:sp>
      <p:sp>
        <p:nvSpPr>
          <p:cNvPr id="5" name="Title 1"/>
          <p:cNvSpPr>
            <a:spLocks noGrp="1"/>
          </p:cNvSpPr>
          <p:nvPr>
            <p:ph type="title"/>
          </p:nvPr>
        </p:nvSpPr>
        <p:spPr>
          <a:xfrm>
            <a:off x="609600" y="404664"/>
            <a:ext cx="10972800" cy="504056"/>
          </a:xfrm>
          <a:prstGeom prst="rect">
            <a:avLst/>
          </a:prstGeom>
        </p:spPr>
        <p:txBody>
          <a:bodyPr/>
          <a:lstStyle>
            <a:lvl1pPr>
              <a:defRPr sz="2800" baseline="0">
                <a:latin typeface="Calibri" panose="020F0502020204030204" pitchFamily="34" charset="0"/>
                <a:ea typeface="微軟正黑體" panose="020B0604030504040204" pitchFamily="34" charset="-120"/>
              </a:defRPr>
            </a:lvl1pPr>
          </a:lstStyle>
          <a:p>
            <a:r>
              <a:rPr lang="en-US" altLang="zh-TW" dirty="0" smtClean="0"/>
              <a:t>Click to edit Master title style</a:t>
            </a:r>
            <a:endParaRPr lang="zh-TW" altLang="en-US" dirty="0"/>
          </a:p>
        </p:txBody>
      </p:sp>
      <p:pic>
        <p:nvPicPr>
          <p:cNvPr id="6" name="Picture 5" descr="joy of innovation-final copy[1].jpg"/>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0028767" y="6308726"/>
            <a:ext cx="192405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424453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404664"/>
            <a:ext cx="10972800" cy="504056"/>
          </a:xfrm>
          <a:prstGeom prst="rect">
            <a:avLst/>
          </a:prstGeom>
        </p:spPr>
        <p:txBody>
          <a:bodyPr/>
          <a:lstStyle>
            <a:lvl1pPr>
              <a:defRPr sz="2800" baseline="0">
                <a:latin typeface="Calibri" panose="020F0502020204030204" pitchFamily="34" charset="0"/>
                <a:ea typeface="微軟正黑體" panose="020B0604030504040204" pitchFamily="34" charset="-120"/>
              </a:defRPr>
            </a:lvl1pPr>
          </a:lstStyle>
          <a:p>
            <a:r>
              <a:rPr lang="en-US" altLang="zh-TW" dirty="0" smtClean="0"/>
              <a:t>Click to edit Master title style</a:t>
            </a:r>
            <a:endParaRPr lang="zh-TW" altLang="en-US" dirty="0"/>
          </a:p>
        </p:txBody>
      </p:sp>
      <p:sp>
        <p:nvSpPr>
          <p:cNvPr id="3" name="Content Placeholder 2"/>
          <p:cNvSpPr>
            <a:spLocks noGrp="1"/>
          </p:cNvSpPr>
          <p:nvPr>
            <p:ph idx="1" hasCustomPrompt="1"/>
          </p:nvPr>
        </p:nvSpPr>
        <p:spPr>
          <a:xfrm>
            <a:off x="609600" y="5589240"/>
            <a:ext cx="10972800" cy="720080"/>
          </a:xfrm>
          <a:prstGeom prst="rect">
            <a:avLst/>
          </a:prstGeom>
        </p:spPr>
        <p:txBody>
          <a:bodyPr/>
          <a:lstStyle>
            <a:lvl1pPr marL="266700" marR="0" indent="-266700" algn="l" defTabSz="914400" rtl="0" eaLnBrk="0" fontAlgn="base" latinLnBrk="0" hangingPunct="0">
              <a:lnSpc>
                <a:spcPct val="100000"/>
              </a:lnSpc>
              <a:spcBef>
                <a:spcPct val="20000"/>
              </a:spcBef>
              <a:spcAft>
                <a:spcPct val="0"/>
              </a:spcAft>
              <a:buClr>
                <a:srgbClr val="C00000"/>
              </a:buClr>
              <a:buSzTx/>
              <a:buFont typeface="Wingdings" panose="05000000000000000000" pitchFamily="2" charset="2"/>
              <a:buChar char="n"/>
              <a:tabLst/>
              <a:defRPr sz="1600" baseline="0">
                <a:latin typeface="Calibri" panose="020F0502020204030204" pitchFamily="34" charset="0"/>
                <a:ea typeface="微軟正黑體" panose="020B0604030504040204" pitchFamily="34" charset="-120"/>
              </a:defRPr>
            </a:lvl1pPr>
            <a:lvl2pPr marL="542925" marR="0" indent="-276225" algn="l" defTabSz="914400" rtl="0" eaLnBrk="0" fontAlgn="base" latinLnBrk="0" hangingPunct="0">
              <a:lnSpc>
                <a:spcPct val="100000"/>
              </a:lnSpc>
              <a:spcBef>
                <a:spcPct val="20000"/>
              </a:spcBef>
              <a:spcAft>
                <a:spcPct val="0"/>
              </a:spcAft>
              <a:buClr>
                <a:srgbClr val="3333FF"/>
              </a:buClr>
              <a:buSzTx/>
              <a:buFont typeface="Wingdings" panose="05000000000000000000" pitchFamily="2" charset="2"/>
              <a:buChar char="l"/>
              <a:tabLst/>
              <a:defRPr sz="1400" baseline="0">
                <a:latin typeface="Calibri" panose="020F0502020204030204" pitchFamily="34" charset="0"/>
                <a:ea typeface="微軟正黑體" panose="020B0604030504040204" pitchFamily="34" charset="-120"/>
              </a:defRPr>
            </a:lvl2pPr>
            <a:lvl3pPr marL="809625" marR="0" indent="-266700" algn="l" defTabSz="914400" rtl="0" eaLnBrk="0" fontAlgn="base" latinLnBrk="0" hangingPunct="0">
              <a:lnSpc>
                <a:spcPct val="100000"/>
              </a:lnSpc>
              <a:spcBef>
                <a:spcPct val="20000"/>
              </a:spcBef>
              <a:spcAft>
                <a:spcPct val="0"/>
              </a:spcAft>
              <a:buClr>
                <a:srgbClr val="00B050"/>
              </a:buClr>
              <a:buSzTx/>
              <a:buFont typeface="Wingdings" panose="05000000000000000000" pitchFamily="2" charset="2"/>
              <a:buChar char="v"/>
              <a:tabLst/>
              <a:defRPr sz="1400" b="0" baseline="0">
                <a:latin typeface="Calibri" panose="020F0502020204030204" pitchFamily="34" charset="0"/>
                <a:ea typeface="微軟正黑體" panose="020B0604030504040204" pitchFamily="34" charset="-120"/>
              </a:defRPr>
            </a:lvl3pPr>
            <a:lvl4pPr marL="1714500" indent="-342900">
              <a:spcBef>
                <a:spcPts val="1000"/>
              </a:spcBef>
              <a:buFont typeface="Calibri" pitchFamily="34" charset="0"/>
              <a:buChar char="»"/>
              <a:defRPr/>
            </a:lvl4pPr>
            <a:lvl5pPr marL="2057400" indent="-228600">
              <a:spcBef>
                <a:spcPts val="1000"/>
              </a:spcBef>
              <a:buFont typeface="Arial" pitchFamily="34" charset="0"/>
              <a:buChar char="»"/>
              <a:defRPr/>
            </a:lvl5pPr>
          </a:lstStyle>
          <a:p>
            <a:pPr lvl="0"/>
            <a:r>
              <a:rPr lang="zh-TW" altLang="en-US" noProof="0" dirty="0" smtClean="0"/>
              <a:t>第一層 </a:t>
            </a:r>
            <a:r>
              <a:rPr lang="en-US" altLang="zh-TW" noProof="0" dirty="0" smtClean="0"/>
              <a:t>Level one </a:t>
            </a:r>
            <a:endParaRPr lang="zh-TW" altLang="en-US" noProof="0" dirty="0" smtClean="0"/>
          </a:p>
          <a:p>
            <a:pPr lvl="1"/>
            <a:r>
              <a:rPr lang="zh-TW" altLang="en-US" noProof="0" dirty="0" smtClean="0"/>
              <a:t>第二層 </a:t>
            </a:r>
            <a:r>
              <a:rPr lang="en-US" altLang="zh-TW" noProof="0" dirty="0" smtClean="0"/>
              <a:t>Level two</a:t>
            </a:r>
            <a:endParaRPr lang="zh-TW" altLang="en-US" noProof="0" dirty="0" smtClean="0"/>
          </a:p>
          <a:p>
            <a:pPr lvl="2"/>
            <a:r>
              <a:rPr lang="zh-TW" altLang="en-US" noProof="0" dirty="0" smtClean="0"/>
              <a:t>第三層 </a:t>
            </a:r>
            <a:r>
              <a:rPr lang="en-US" altLang="zh-TW" noProof="0" dirty="0" smtClean="0"/>
              <a:t>Level three </a:t>
            </a:r>
            <a:endParaRPr lang="zh-TW" altLang="en-US" noProof="0" dirty="0" smtClean="0"/>
          </a:p>
        </p:txBody>
      </p:sp>
      <p:sp>
        <p:nvSpPr>
          <p:cNvPr id="4" name="Slide Number Placeholder 5"/>
          <p:cNvSpPr>
            <a:spLocks noGrp="1"/>
          </p:cNvSpPr>
          <p:nvPr>
            <p:ph type="sldNum" sz="quarter" idx="10"/>
          </p:nvPr>
        </p:nvSpPr>
        <p:spPr>
          <a:xfrm>
            <a:off x="0" y="6519202"/>
            <a:ext cx="1295467" cy="366183"/>
          </a:xfrm>
        </p:spPr>
        <p:txBody>
          <a:bodyPr/>
          <a:lstStyle>
            <a:lvl1pPr>
              <a:defRPr sz="1200">
                <a:solidFill>
                  <a:schemeClr val="bg1">
                    <a:lumMod val="65000"/>
                  </a:schemeClr>
                </a:solidFill>
                <a:latin typeface="+mn-lt"/>
              </a:defRPr>
            </a:lvl1pPr>
          </a:lstStyle>
          <a:p>
            <a:pPr>
              <a:defRPr/>
            </a:pPr>
            <a:fld id="{459FC9CB-BEB9-4AC7-AA67-25DD87166686}" type="slidenum">
              <a:rPr lang="zh-TW" altLang="en-US"/>
              <a:pPr>
                <a:defRPr/>
              </a:pPr>
              <a:t>‹#›</a:t>
            </a:fld>
            <a:endParaRPr lang="zh-TW" altLang="en-US" dirty="0"/>
          </a:p>
        </p:txBody>
      </p:sp>
      <p:pic>
        <p:nvPicPr>
          <p:cNvPr id="5" name="Picture 5" descr="joy of innovation-final copy[1].jpg"/>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0028767" y="6308726"/>
            <a:ext cx="192405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58106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5"/>
          <p:cNvSpPr>
            <a:spLocks noGrp="1"/>
          </p:cNvSpPr>
          <p:nvPr>
            <p:ph type="sldNum" sz="quarter" idx="10"/>
          </p:nvPr>
        </p:nvSpPr>
        <p:spPr>
          <a:xfrm>
            <a:off x="-10582" y="6519202"/>
            <a:ext cx="1306049" cy="366183"/>
          </a:xfrm>
        </p:spPr>
        <p:txBody>
          <a:bodyPr/>
          <a:lstStyle>
            <a:lvl1pPr>
              <a:defRPr/>
            </a:lvl1pPr>
          </a:lstStyle>
          <a:p>
            <a:pPr>
              <a:defRPr/>
            </a:pPr>
            <a:fld id="{6FF09819-A845-4EC2-8CF9-C1E34A8ED756}" type="slidenum">
              <a:rPr lang="zh-TW" altLang="en-US"/>
              <a:pPr>
                <a:defRPr/>
              </a:pPr>
              <a:t>‹#›</a:t>
            </a:fld>
            <a:endParaRPr lang="zh-TW" altLang="en-US" dirty="0"/>
          </a:p>
        </p:txBody>
      </p:sp>
      <p:sp>
        <p:nvSpPr>
          <p:cNvPr id="4" name="Title 1"/>
          <p:cNvSpPr>
            <a:spLocks noGrp="1"/>
          </p:cNvSpPr>
          <p:nvPr>
            <p:ph type="title"/>
          </p:nvPr>
        </p:nvSpPr>
        <p:spPr>
          <a:xfrm>
            <a:off x="609600" y="404664"/>
            <a:ext cx="10972800" cy="504056"/>
          </a:xfrm>
          <a:prstGeom prst="rect">
            <a:avLst/>
          </a:prstGeom>
        </p:spPr>
        <p:txBody>
          <a:bodyPr/>
          <a:lstStyle>
            <a:lvl1pPr>
              <a:defRPr sz="2800" baseline="0">
                <a:latin typeface="Calibri" panose="020F0502020204030204" pitchFamily="34" charset="0"/>
                <a:ea typeface="微軟正黑體" panose="020B0604030504040204" pitchFamily="34" charset="-120"/>
              </a:defRPr>
            </a:lvl1pPr>
          </a:lstStyle>
          <a:p>
            <a:r>
              <a:rPr lang="en-US" altLang="zh-TW" dirty="0" smtClean="0"/>
              <a:t>Click to edit Master title style</a:t>
            </a:r>
            <a:endParaRPr lang="zh-TW" altLang="en-US" dirty="0"/>
          </a:p>
        </p:txBody>
      </p:sp>
      <p:pic>
        <p:nvPicPr>
          <p:cNvPr id="5" name="Picture 5" descr="joy of innovation-final copy[1].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028767" y="6308726"/>
            <a:ext cx="192405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4789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753163B-8006-459C-A848-E370C2575131}" type="datetime1">
              <a:rPr lang="zh-TW" altLang="en-US"/>
              <a:pPr>
                <a:defRPr/>
              </a:pPr>
              <a:t>2023/1/5</a:t>
            </a:fld>
            <a:endParaRPr lang="zh-TW" altLang="en-US"/>
          </a:p>
        </p:txBody>
      </p:sp>
      <p:sp>
        <p:nvSpPr>
          <p:cNvPr id="3" name="Slide Number Placeholder 5"/>
          <p:cNvSpPr>
            <a:spLocks noGrp="1"/>
          </p:cNvSpPr>
          <p:nvPr>
            <p:ph type="sldNum" sz="quarter" idx="11"/>
          </p:nvPr>
        </p:nvSpPr>
        <p:spPr/>
        <p:txBody>
          <a:bodyPr/>
          <a:lstStyle>
            <a:lvl1pPr>
              <a:defRPr/>
            </a:lvl1pPr>
          </a:lstStyle>
          <a:p>
            <a:pPr>
              <a:defRPr/>
            </a:pPr>
            <a:fld id="{FD0D3EB3-F9F7-4087-A4AB-9B4C38DD44CF}" type="slidenum">
              <a:rPr lang="zh-TW" altLang="en-US"/>
              <a:pPr>
                <a:defRPr/>
              </a:pPr>
              <a:t>‹#›</a:t>
            </a:fld>
            <a:endParaRPr lang="zh-TW" altLang="en-US"/>
          </a:p>
        </p:txBody>
      </p:sp>
    </p:spTree>
    <p:extLst>
      <p:ext uri="{BB962C8B-B14F-4D97-AF65-F5344CB8AC3E}">
        <p14:creationId xmlns:p14="http://schemas.microsoft.com/office/powerpoint/2010/main" val="1972522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6988"/>
            <a:ext cx="12192000"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9" descr="joy of innovation-final copy[1].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8613" y="406400"/>
            <a:ext cx="279082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14400" y="1988841"/>
            <a:ext cx="10363200" cy="864096"/>
          </a:xfrm>
          <a:prstGeom prst="rect">
            <a:avLst/>
          </a:prstGeom>
        </p:spPr>
        <p:txBody>
          <a:bodyPr>
            <a:normAutofit/>
          </a:bodyPr>
          <a:lstStyle>
            <a:lvl1pPr>
              <a:defRPr sz="3200" baseline="0">
                <a:solidFill>
                  <a:srgbClr val="C00000"/>
                </a:solidFill>
                <a:latin typeface="Calibri" panose="020F0502020204030204" pitchFamily="34" charset="0"/>
                <a:ea typeface="微軟正黑體" panose="020B0604030504040204" pitchFamily="34" charset="-120"/>
                <a:cs typeface="Arial" pitchFamily="34" charset="0"/>
              </a:defRPr>
            </a:lvl1pPr>
          </a:lstStyle>
          <a:p>
            <a:r>
              <a:rPr lang="en-US" altLang="zh-TW" dirty="0" smtClean="0"/>
              <a:t>Click to edit Master title style</a:t>
            </a:r>
            <a:endParaRPr lang="zh-TW" altLang="en-US" dirty="0"/>
          </a:p>
        </p:txBody>
      </p:sp>
      <p:sp>
        <p:nvSpPr>
          <p:cNvPr id="10" name="文字版面配置區 9"/>
          <p:cNvSpPr>
            <a:spLocks noGrp="1"/>
          </p:cNvSpPr>
          <p:nvPr>
            <p:ph type="body" sz="quarter" idx="12"/>
          </p:nvPr>
        </p:nvSpPr>
        <p:spPr>
          <a:xfrm>
            <a:off x="9264352" y="5733504"/>
            <a:ext cx="2304256" cy="431800"/>
          </a:xfrm>
          <a:prstGeom prst="rect">
            <a:avLst/>
          </a:prstGeom>
        </p:spPr>
        <p:txBody>
          <a:bodyPr/>
          <a:lstStyle>
            <a:lvl1pPr marL="0" indent="0" algn="ctr">
              <a:spcBef>
                <a:spcPts val="0"/>
              </a:spcBef>
              <a:buNone/>
              <a:defRPr sz="1600"/>
            </a:lvl1pPr>
          </a:lstStyle>
          <a:p>
            <a:pPr lvl="0"/>
            <a:r>
              <a:rPr lang="zh-TW" altLang="en-US" smtClean="0"/>
              <a:t>編輯母片文字樣式</a:t>
            </a:r>
          </a:p>
        </p:txBody>
      </p:sp>
      <p:sp>
        <p:nvSpPr>
          <p:cNvPr id="12" name="Content Placeholder 2"/>
          <p:cNvSpPr>
            <a:spLocks noGrp="1"/>
          </p:cNvSpPr>
          <p:nvPr>
            <p:ph idx="13"/>
          </p:nvPr>
        </p:nvSpPr>
        <p:spPr>
          <a:xfrm>
            <a:off x="2900064" y="3068960"/>
            <a:ext cx="6460299" cy="1805086"/>
          </a:xfrm>
          <a:prstGeom prst="rect">
            <a:avLst/>
          </a:prstGeom>
        </p:spPr>
        <p:txBody>
          <a:bodyPr/>
          <a:lstStyle>
            <a:lvl1pPr marL="266700" marR="0" indent="-266700" algn="l" defTabSz="914400" rtl="0" eaLnBrk="0" fontAlgn="base" latinLnBrk="0" hangingPunct="0">
              <a:lnSpc>
                <a:spcPct val="100000"/>
              </a:lnSpc>
              <a:spcBef>
                <a:spcPct val="20000"/>
              </a:spcBef>
              <a:spcAft>
                <a:spcPct val="0"/>
              </a:spcAft>
              <a:buClr>
                <a:srgbClr val="C00000"/>
              </a:buClr>
              <a:buSzTx/>
              <a:buFont typeface="Wingdings" panose="05000000000000000000" pitchFamily="2" charset="2"/>
              <a:buChar char="n"/>
              <a:tabLst/>
              <a:defRPr sz="1600" baseline="0">
                <a:latin typeface="Calibri" panose="020F0502020204030204" pitchFamily="34" charset="0"/>
                <a:ea typeface="微軟正黑體" panose="020B0604030504040204" pitchFamily="34" charset="-120"/>
              </a:defRPr>
            </a:lvl1pPr>
            <a:lvl2pPr marL="542925" marR="0" indent="-276225" algn="l" defTabSz="914400" rtl="0" eaLnBrk="0" fontAlgn="base" latinLnBrk="0" hangingPunct="0">
              <a:lnSpc>
                <a:spcPct val="100000"/>
              </a:lnSpc>
              <a:spcBef>
                <a:spcPct val="20000"/>
              </a:spcBef>
              <a:spcAft>
                <a:spcPct val="0"/>
              </a:spcAft>
              <a:buClr>
                <a:srgbClr val="3333FF"/>
              </a:buClr>
              <a:buSzTx/>
              <a:buFont typeface="Wingdings" panose="05000000000000000000" pitchFamily="2" charset="2"/>
              <a:buChar char="l"/>
              <a:tabLst/>
              <a:defRPr sz="1400" baseline="0">
                <a:latin typeface="Calibri" panose="020F0502020204030204" pitchFamily="34" charset="0"/>
                <a:ea typeface="微軟正黑體" panose="020B0604030504040204" pitchFamily="34" charset="-120"/>
              </a:defRPr>
            </a:lvl2pPr>
            <a:lvl3pPr marL="809625" marR="0" indent="-266700" algn="l" defTabSz="914400" rtl="0" eaLnBrk="0" fontAlgn="base" latinLnBrk="0" hangingPunct="0">
              <a:lnSpc>
                <a:spcPct val="100000"/>
              </a:lnSpc>
              <a:spcBef>
                <a:spcPct val="20000"/>
              </a:spcBef>
              <a:spcAft>
                <a:spcPct val="0"/>
              </a:spcAft>
              <a:buClr>
                <a:srgbClr val="00B050"/>
              </a:buClr>
              <a:buSzTx/>
              <a:buFont typeface="Wingdings" panose="05000000000000000000" pitchFamily="2" charset="2"/>
              <a:buChar char="v"/>
              <a:tabLst/>
              <a:defRPr sz="1400" b="0" baseline="0">
                <a:latin typeface="Calibri" panose="020F0502020204030204" pitchFamily="34" charset="0"/>
                <a:ea typeface="微軟正黑體" panose="020B0604030504040204" pitchFamily="34" charset="-120"/>
              </a:defRPr>
            </a:lvl3pPr>
            <a:lvl4pPr marL="1714500" indent="-342900">
              <a:spcBef>
                <a:spcPts val="1000"/>
              </a:spcBef>
              <a:buFont typeface="Calibri" pitchFamily="34" charset="0"/>
              <a:buChar char="»"/>
              <a:defRPr/>
            </a:lvl4pPr>
            <a:lvl5pPr marL="2057400" indent="-228600">
              <a:spcBef>
                <a:spcPts val="1000"/>
              </a:spcBef>
              <a:buFont typeface="Arial" pitchFamily="34" charset="0"/>
              <a:buChar char="»"/>
              <a:defRPr/>
            </a:lvl5pPr>
          </a:lstStyle>
          <a:p>
            <a:pPr lvl="0"/>
            <a:r>
              <a:rPr lang="zh-TW" altLang="en-US" noProof="0" smtClean="0"/>
              <a:t>編輯母片文字樣式</a:t>
            </a:r>
          </a:p>
          <a:p>
            <a:pPr lvl="1"/>
            <a:r>
              <a:rPr lang="zh-TW" altLang="en-US" noProof="0" smtClean="0"/>
              <a:t>第二層</a:t>
            </a:r>
          </a:p>
          <a:p>
            <a:pPr lvl="2"/>
            <a:r>
              <a:rPr lang="zh-TW" altLang="en-US" noProof="0" smtClean="0"/>
              <a:t>第三層</a:t>
            </a:r>
          </a:p>
        </p:txBody>
      </p:sp>
      <p:sp>
        <p:nvSpPr>
          <p:cNvPr id="7" name="Slide Number Placeholder 5"/>
          <p:cNvSpPr>
            <a:spLocks noGrp="1"/>
          </p:cNvSpPr>
          <p:nvPr>
            <p:ph type="sldNum" sz="quarter" idx="14"/>
          </p:nvPr>
        </p:nvSpPr>
        <p:spPr>
          <a:xfrm>
            <a:off x="0" y="6519863"/>
            <a:ext cx="1295400" cy="365125"/>
          </a:xfrm>
        </p:spPr>
        <p:txBody>
          <a:bodyPr/>
          <a:lstStyle>
            <a:lvl1pPr>
              <a:defRPr sz="1200">
                <a:solidFill>
                  <a:schemeClr val="bg1">
                    <a:lumMod val="65000"/>
                  </a:schemeClr>
                </a:solidFill>
                <a:latin typeface="+mn-lt"/>
              </a:defRPr>
            </a:lvl1pPr>
          </a:lstStyle>
          <a:p>
            <a:pPr>
              <a:defRPr/>
            </a:pPr>
            <a:fld id="{D8F2FD4E-BBF1-4EA5-9BD5-24390A4035A7}" type="slidenum">
              <a:rPr lang="zh-TW" altLang="en-US"/>
              <a:pPr>
                <a:defRPr/>
              </a:pPr>
              <a:t>‹#›</a:t>
            </a:fld>
            <a:endParaRPr lang="zh-TW" altLang="en-US" dirty="0"/>
          </a:p>
        </p:txBody>
      </p:sp>
    </p:spTree>
    <p:extLst>
      <p:ext uri="{BB962C8B-B14F-4D97-AF65-F5344CB8AC3E}">
        <p14:creationId xmlns:p14="http://schemas.microsoft.com/office/powerpoint/2010/main" val="7069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4"/>
          <p:cNvPicPr>
            <a:picLocks noChangeAspect="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2620" y="1"/>
            <a:ext cx="12192000" cy="6885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
          </p:nvPr>
        </p:nvSpPr>
        <p:spPr>
          <a:xfrm>
            <a:off x="0" y="6510007"/>
            <a:ext cx="1199456" cy="366183"/>
          </a:xfrm>
          <a:prstGeom prst="rect">
            <a:avLst/>
          </a:prstGeom>
        </p:spPr>
        <p:txBody>
          <a:bodyPr vert="horz" lIns="91440" tIns="45720" rIns="91440" bIns="45720" rtlCol="0" anchor="ctr"/>
          <a:lstStyle>
            <a:lvl1pPr algn="ctr" fontAlgn="auto">
              <a:spcBef>
                <a:spcPts val="0"/>
              </a:spcBef>
              <a:spcAft>
                <a:spcPts val="0"/>
              </a:spcAft>
              <a:defRPr kumimoji="0" sz="1200">
                <a:solidFill>
                  <a:schemeClr val="bg1">
                    <a:lumMod val="50000"/>
                  </a:schemeClr>
                </a:solidFill>
                <a:latin typeface="+mn-lt"/>
                <a:ea typeface="+mn-ea"/>
              </a:defRPr>
            </a:lvl1pPr>
          </a:lstStyle>
          <a:p>
            <a:pPr>
              <a:defRPr/>
            </a:pPr>
            <a:fld id="{783C173E-1730-4542-968C-CED62323C27C}" type="slidenum">
              <a:rPr lang="zh-TW" altLang="en-US"/>
              <a:pPr>
                <a:defRPr/>
              </a:pPr>
              <a:t>‹#›</a:t>
            </a:fld>
            <a:endParaRPr lang="zh-TW" altLang="en-US" dirty="0"/>
          </a:p>
        </p:txBody>
      </p:sp>
    </p:spTree>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2" r:id="rId4"/>
    <p:sldLayoutId id="2147485024" r:id="rId5"/>
    <p:sldLayoutId id="2147485025" r:id="rId6"/>
  </p:sldLayoutIdLst>
  <p:timing>
    <p:tnLst>
      <p:par>
        <p:cTn id="1" dur="indefinite" restart="never" nodeType="tmRoot"/>
      </p:par>
    </p:tnLst>
  </p:timing>
  <p:hf hdr="0" ftr="0" dt="0"/>
  <p:txStyles>
    <p:titleStyle>
      <a:lvl1pPr algn="ctr" rtl="0" eaLnBrk="0" fontAlgn="base" hangingPunct="0">
        <a:spcBef>
          <a:spcPct val="0"/>
        </a:spcBef>
        <a:spcAft>
          <a:spcPct val="0"/>
        </a:spcAft>
        <a:defRPr sz="3200" b="1" kern="1200">
          <a:solidFill>
            <a:srgbClr val="D00600"/>
          </a:solidFill>
          <a:latin typeface="+mj-lt"/>
          <a:ea typeface="+mj-ea"/>
          <a:cs typeface="+mj-cs"/>
        </a:defRPr>
      </a:lvl1pPr>
      <a:lvl2pPr algn="ctr" rtl="0" eaLnBrk="0" fontAlgn="base" hangingPunct="0">
        <a:spcBef>
          <a:spcPct val="0"/>
        </a:spcBef>
        <a:spcAft>
          <a:spcPct val="0"/>
        </a:spcAft>
        <a:defRPr sz="3200" b="1">
          <a:solidFill>
            <a:srgbClr val="D00600"/>
          </a:solidFill>
          <a:latin typeface="Calibri" pitchFamily="34" charset="0"/>
          <a:ea typeface="新細明體" charset="-120"/>
        </a:defRPr>
      </a:lvl2pPr>
      <a:lvl3pPr algn="ctr" rtl="0" eaLnBrk="0" fontAlgn="base" hangingPunct="0">
        <a:spcBef>
          <a:spcPct val="0"/>
        </a:spcBef>
        <a:spcAft>
          <a:spcPct val="0"/>
        </a:spcAft>
        <a:defRPr sz="3200" b="1">
          <a:solidFill>
            <a:srgbClr val="D00600"/>
          </a:solidFill>
          <a:latin typeface="Calibri" pitchFamily="34" charset="0"/>
          <a:ea typeface="新細明體" charset="-120"/>
        </a:defRPr>
      </a:lvl3pPr>
      <a:lvl4pPr algn="ctr" rtl="0" eaLnBrk="0" fontAlgn="base" hangingPunct="0">
        <a:spcBef>
          <a:spcPct val="0"/>
        </a:spcBef>
        <a:spcAft>
          <a:spcPct val="0"/>
        </a:spcAft>
        <a:defRPr sz="3200" b="1">
          <a:solidFill>
            <a:srgbClr val="D00600"/>
          </a:solidFill>
          <a:latin typeface="Calibri" pitchFamily="34" charset="0"/>
          <a:ea typeface="新細明體" charset="-120"/>
        </a:defRPr>
      </a:lvl4pPr>
      <a:lvl5pPr algn="ctr" rtl="0" eaLnBrk="0" fontAlgn="base" hangingPunct="0">
        <a:spcBef>
          <a:spcPct val="0"/>
        </a:spcBef>
        <a:spcAft>
          <a:spcPct val="0"/>
        </a:spcAft>
        <a:defRPr sz="3200" b="1">
          <a:solidFill>
            <a:srgbClr val="D00600"/>
          </a:solidFill>
          <a:latin typeface="Calibri" pitchFamily="34" charset="0"/>
          <a:ea typeface="新細明體" charset="-120"/>
        </a:defRPr>
      </a:lvl5pPr>
      <a:lvl6pPr marL="457200" algn="ctr" rtl="0" fontAlgn="base">
        <a:spcBef>
          <a:spcPct val="0"/>
        </a:spcBef>
        <a:spcAft>
          <a:spcPct val="0"/>
        </a:spcAft>
        <a:defRPr sz="3600" b="1">
          <a:solidFill>
            <a:srgbClr val="D00600"/>
          </a:solidFill>
          <a:latin typeface="Calibri" pitchFamily="34" charset="0"/>
          <a:ea typeface="新細明體" charset="-120"/>
        </a:defRPr>
      </a:lvl6pPr>
      <a:lvl7pPr marL="914400" algn="ctr" rtl="0" fontAlgn="base">
        <a:spcBef>
          <a:spcPct val="0"/>
        </a:spcBef>
        <a:spcAft>
          <a:spcPct val="0"/>
        </a:spcAft>
        <a:defRPr sz="3600" b="1">
          <a:solidFill>
            <a:srgbClr val="D00600"/>
          </a:solidFill>
          <a:latin typeface="Calibri" pitchFamily="34" charset="0"/>
          <a:ea typeface="新細明體" charset="-120"/>
        </a:defRPr>
      </a:lvl7pPr>
      <a:lvl8pPr marL="1371600" algn="ctr" rtl="0" fontAlgn="base">
        <a:spcBef>
          <a:spcPct val="0"/>
        </a:spcBef>
        <a:spcAft>
          <a:spcPct val="0"/>
        </a:spcAft>
        <a:defRPr sz="3600" b="1">
          <a:solidFill>
            <a:srgbClr val="D00600"/>
          </a:solidFill>
          <a:latin typeface="Calibri" pitchFamily="34" charset="0"/>
          <a:ea typeface="新細明體" charset="-120"/>
        </a:defRPr>
      </a:lvl8pPr>
      <a:lvl9pPr marL="1828800" algn="ctr" rtl="0" fontAlgn="base">
        <a:spcBef>
          <a:spcPct val="0"/>
        </a:spcBef>
        <a:spcAft>
          <a:spcPct val="0"/>
        </a:spcAft>
        <a:defRPr sz="3600" b="1">
          <a:solidFill>
            <a:srgbClr val="D00600"/>
          </a:solidFill>
          <a:latin typeface="Calibri" pitchFamily="34" charset="0"/>
          <a:ea typeface="新細明體" charset="-120"/>
        </a:defRPr>
      </a:lvl9pPr>
    </p:titleStyle>
    <p:bodyStyle>
      <a:lvl1pPr marL="342900" marR="0" indent="-342900" algn="l" defTabSz="914400" rtl="0" eaLnBrk="0" fontAlgn="base" latinLnBrk="0" hangingPunct="0">
        <a:lnSpc>
          <a:spcPct val="100000"/>
        </a:lnSpc>
        <a:spcBef>
          <a:spcPct val="20000"/>
        </a:spcBef>
        <a:spcAft>
          <a:spcPct val="0"/>
        </a:spcAft>
        <a:buClr>
          <a:srgbClr val="C00000"/>
        </a:buClr>
        <a:buSzTx/>
        <a:buFont typeface="Wingdings" pitchFamily="2" charset="2"/>
        <a:buChar char="n"/>
        <a:tabLst/>
        <a:defRPr lang="en-US" altLang="zh-TW" sz="1800" b="1"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1pPr>
      <a:lvl2pPr marL="628650" marR="0" indent="-228600" algn="l" defTabSz="914400" rtl="0" eaLnBrk="0" fontAlgn="base" latinLnBrk="0" hangingPunct="0">
        <a:lnSpc>
          <a:spcPct val="100000"/>
        </a:lnSpc>
        <a:spcBef>
          <a:spcPct val="20000"/>
        </a:spcBef>
        <a:spcAft>
          <a:spcPct val="0"/>
        </a:spcAft>
        <a:buClr>
          <a:srgbClr val="3333FF"/>
        </a:buClr>
        <a:buSzTx/>
        <a:buFont typeface="Wingdings" pitchFamily="2" charset="2"/>
        <a:buChar char="l"/>
        <a:tabLst/>
        <a:defRPr lang="en-US" altLang="zh-TW" sz="1600" b="1"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2pPr>
      <a:lvl3pPr marL="895350" marR="0" indent="-266700" algn="l" defTabSz="914400" rtl="0" eaLnBrk="0" fontAlgn="base" latinLnBrk="0" hangingPunct="0">
        <a:lnSpc>
          <a:spcPct val="100000"/>
        </a:lnSpc>
        <a:spcBef>
          <a:spcPct val="20000"/>
        </a:spcBef>
        <a:spcAft>
          <a:spcPct val="0"/>
        </a:spcAft>
        <a:buClr>
          <a:srgbClr val="00B050"/>
        </a:buClr>
        <a:buSzTx/>
        <a:buFont typeface="Wingdings" panose="05000000000000000000" pitchFamily="2" charset="2"/>
        <a:buChar char="v"/>
        <a:tabLst/>
        <a:defRPr lang="en-US" altLang="zh-TW" sz="1600" b="0"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3pPr>
      <a:lvl4pPr marL="1600200" indent="-228600" algn="l" rtl="0" eaLnBrk="0" fontAlgn="base" hangingPunct="0">
        <a:spcBef>
          <a:spcPct val="20000"/>
        </a:spcBef>
        <a:spcAft>
          <a:spcPct val="0"/>
        </a:spcAft>
        <a:buClr>
          <a:srgbClr val="D00600"/>
        </a:buClr>
        <a:buFont typeface="Arial" charset="0"/>
        <a:buChar char="–"/>
        <a:defRPr sz="2400" kern="1200">
          <a:solidFill>
            <a:schemeClr val="tx1"/>
          </a:solidFill>
          <a:latin typeface="+mn-lt"/>
          <a:ea typeface="+mn-ea"/>
          <a:cs typeface="Arial" pitchFamily="34" charset="0"/>
        </a:defRPr>
      </a:lvl4pPr>
      <a:lvl5pPr marL="2057400" indent="-228600" algn="l" rtl="0" eaLnBrk="0" fontAlgn="base" hangingPunct="0">
        <a:spcBef>
          <a:spcPct val="20000"/>
        </a:spcBef>
        <a:spcAft>
          <a:spcPct val="0"/>
        </a:spcAft>
        <a:buClr>
          <a:srgbClr val="D00600"/>
        </a:buClr>
        <a:buFont typeface="Arial" charset="0"/>
        <a:buChar char="»"/>
        <a:defRPr lang="en-US" altLang="zh-TW" sz="2400" kern="1200" dirty="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5.xml"/><Relationship Id="rId5" Type="http://schemas.openxmlformats.org/officeDocument/2006/relationships/image" Target="../media/image29.jpe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5.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syBmFESf3wQ&amp;t=20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centrifugal_compressor" TargetMode="External"/><Relationship Id="rId3" Type="http://schemas.openxmlformats.org/officeDocument/2006/relationships/hyperlink" Target="https://zh.m.wikipedia.org/wiki/%E5%BE%80%E5%BE%A9%E5%BC%8F%E5%A3%93%E7%B8%AE%E6%A9%9F" TargetMode="External"/><Relationship Id="rId7" Type="http://schemas.openxmlformats.org/officeDocument/2006/relationships/hyperlink" Target="https://zh.m.wikipedia.org/w/index.php?title=%E9%9B%A2%E5%BF%83%E5%BC%8F%E5%A3%93%E7%B8%AE%E6%A9%9F&amp;action=edit&amp;redlink=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n.wikipedia.org/wiki/rotary_screw_compressor" TargetMode="External"/><Relationship Id="rId5" Type="http://schemas.openxmlformats.org/officeDocument/2006/relationships/hyperlink" Target="https://zh.m.wikipedia.org/w/index.php?title=%E8%9E%BA%E6%A1%BF%E5%BC%8F%E5%A3%93%E7%B8%AE%E6%A9%9F&amp;action=edit&amp;redlink=1" TargetMode="External"/><Relationship Id="rId4" Type="http://schemas.openxmlformats.org/officeDocument/2006/relationships/hyperlink" Target="https://zh.m.wikipedia.org/w/index.php?title=%E6%B8%A6%E5%8D%B7%E5%BC%8F%E5%A3%93%E7%B8%AE%E6%A9%9F&amp;action=edit&amp;redlink=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p:cNvSpPr>
            <a:spLocks noGrp="1"/>
          </p:cNvSpPr>
          <p:nvPr>
            <p:ph type="sldNum" sz="quarter" idx="10"/>
          </p:nvPr>
        </p:nvSpPr>
        <p:spPr/>
        <p:txBody>
          <a:bodyPr/>
          <a:lstStyle/>
          <a:p>
            <a:pPr>
              <a:defRPr/>
            </a:pPr>
            <a:fld id="{4A6D471B-D358-46FD-B790-B478E46D25E8}" type="slidenum">
              <a:rPr lang="zh-TW" altLang="en-US" smtClean="0"/>
              <a:pPr>
                <a:defRPr/>
              </a:pPr>
              <a:t>0</a:t>
            </a:fld>
            <a:endParaRPr lang="zh-TW" altLang="en-US" dirty="0"/>
          </a:p>
        </p:txBody>
      </p:sp>
      <p:sp>
        <p:nvSpPr>
          <p:cNvPr id="4" name="標題 3"/>
          <p:cNvSpPr>
            <a:spLocks noGrp="1"/>
          </p:cNvSpPr>
          <p:nvPr>
            <p:ph type="ctrTitle"/>
          </p:nvPr>
        </p:nvSpPr>
        <p:spPr>
          <a:xfrm>
            <a:off x="1775520" y="1700808"/>
            <a:ext cx="7772400" cy="864096"/>
          </a:xfrm>
        </p:spPr>
        <p:txBody>
          <a:bodyPr>
            <a:normAutofit/>
          </a:bodyPr>
          <a:lstStyle/>
          <a:p>
            <a:r>
              <a:rPr lang="en-US" altLang="zh-TW" sz="3600" dirty="0" smtClean="0">
                <a:solidFill>
                  <a:srgbClr val="202124"/>
                </a:solidFill>
                <a:latin typeface="微軟正黑體" panose="020B0604030504040204" pitchFamily="34" charset="-120"/>
              </a:rPr>
              <a:t>Chiller</a:t>
            </a:r>
            <a:r>
              <a:rPr lang="zh-TW" altLang="en-US" sz="3600" dirty="0" smtClean="0">
                <a:solidFill>
                  <a:srgbClr val="202124"/>
                </a:solidFill>
                <a:latin typeface="微軟正黑體" panose="020B0604030504040204" pitchFamily="34" charset="-120"/>
              </a:rPr>
              <a:t> </a:t>
            </a:r>
            <a:r>
              <a:rPr lang="zh-TW" altLang="zh-TW" sz="3600" dirty="0" smtClean="0">
                <a:solidFill>
                  <a:srgbClr val="202124"/>
                </a:solidFill>
                <a:latin typeface="微軟正黑體" panose="020B0604030504040204" pitchFamily="34" charset="-120"/>
              </a:rPr>
              <a:t>Introduction</a:t>
            </a:r>
            <a:r>
              <a:rPr lang="en-US" altLang="zh-TW" sz="3600" dirty="0" smtClean="0">
                <a:latin typeface="微軟正黑體" panose="020B0604030504040204" pitchFamily="34" charset="-120"/>
              </a:rPr>
              <a:t> </a:t>
            </a:r>
            <a:endParaRPr lang="zh-TW" altLang="en-US" sz="3600" dirty="0">
              <a:latin typeface="微軟正黑體" panose="020B0604030504040204" pitchFamily="34" charset="-120"/>
            </a:endParaRPr>
          </a:p>
        </p:txBody>
      </p:sp>
      <p:sp>
        <p:nvSpPr>
          <p:cNvPr id="7" name="文字方塊 2"/>
          <p:cNvSpPr txBox="1">
            <a:spLocks noChangeArrowheads="1"/>
          </p:cNvSpPr>
          <p:nvPr/>
        </p:nvSpPr>
        <p:spPr bwMode="auto">
          <a:xfrm>
            <a:off x="2999656" y="2731975"/>
            <a:ext cx="8660954"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lnSpc>
                <a:spcPct val="150000"/>
              </a:lnSpc>
              <a:spcBef>
                <a:spcPct val="0"/>
              </a:spcBef>
              <a:buClrTx/>
              <a:buFont typeface="Wingdings" panose="05000000000000000000" pitchFamily="2" charset="2"/>
              <a:buChar char="n"/>
            </a:pPr>
            <a:r>
              <a:rPr lang="en-US" altLang="zh-TW" sz="2000" b="0" dirty="0">
                <a:latin typeface="微軟正黑體" panose="020B0604030504040204" pitchFamily="34" charset="-120"/>
                <a:ea typeface="微軟正黑體" panose="020B0604030504040204" pitchFamily="34" charset="-120"/>
              </a:rPr>
              <a:t>Chiller</a:t>
            </a:r>
            <a:r>
              <a:rPr lang="zh-TW" altLang="en-US" sz="2000" b="0" dirty="0">
                <a:latin typeface="微軟正黑體" panose="020B0604030504040204" pitchFamily="34" charset="-120"/>
                <a:ea typeface="微軟正黑體" panose="020B0604030504040204" pitchFamily="34" charset="-120"/>
              </a:rPr>
              <a:t> </a:t>
            </a:r>
            <a:r>
              <a:rPr lang="zh-TW" altLang="en-US" sz="2000" b="0" dirty="0">
                <a:solidFill>
                  <a:srgbClr val="000000"/>
                </a:solidFill>
                <a:latin typeface="微軟正黑體" panose="020B0604030504040204" pitchFamily="34" charset="-120"/>
                <a:ea typeface="微軟正黑體" panose="020B0604030504040204" pitchFamily="34" charset="-120"/>
              </a:rPr>
              <a:t>原理</a:t>
            </a:r>
            <a:r>
              <a:rPr lang="zh-TW" altLang="en-US" sz="2000" b="0" dirty="0" smtClean="0">
                <a:solidFill>
                  <a:srgbClr val="000000"/>
                </a:solidFill>
                <a:latin typeface="微軟正黑體" panose="020B0604030504040204" pitchFamily="34" charset="-120"/>
                <a:ea typeface="微軟正黑體" panose="020B0604030504040204" pitchFamily="34" charset="-120"/>
              </a:rPr>
              <a:t> </a:t>
            </a:r>
            <a:r>
              <a:rPr lang="en-US" altLang="zh-TW" sz="2000" b="0" dirty="0">
                <a:latin typeface="微軟正黑體" panose="020B0604030504040204" pitchFamily="34" charset="-120"/>
                <a:ea typeface="微軟正黑體" panose="020B0604030504040204" pitchFamily="34" charset="-120"/>
              </a:rPr>
              <a:t>---</a:t>
            </a:r>
            <a:r>
              <a:rPr lang="zh-TW" altLang="en-US" sz="2000" b="0" dirty="0">
                <a:latin typeface="微軟正黑體" panose="020B0604030504040204" pitchFamily="34" charset="-120"/>
                <a:ea typeface="微軟正黑體" panose="020B0604030504040204" pitchFamily="34" charset="-120"/>
              </a:rPr>
              <a:t> </a:t>
            </a:r>
            <a:r>
              <a:rPr lang="en-US" altLang="zh-TW" sz="2000" b="0" dirty="0" smtClean="0">
                <a:latin typeface="微軟正黑體" panose="020B0604030504040204" pitchFamily="34" charset="-120"/>
                <a:ea typeface="微軟正黑體" panose="020B0604030504040204" pitchFamily="34" charset="-120"/>
              </a:rPr>
              <a:t>S420 KHHsieh</a:t>
            </a:r>
            <a:endParaRPr lang="en-US" altLang="zh-TW" sz="2000" b="0" dirty="0">
              <a:latin typeface="微軟正黑體" panose="020B0604030504040204" pitchFamily="34" charset="-120"/>
              <a:ea typeface="微軟正黑體" panose="020B0604030504040204" pitchFamily="34" charset="-120"/>
            </a:endParaRPr>
          </a:p>
          <a:p>
            <a:pPr>
              <a:lnSpc>
                <a:spcPct val="150000"/>
              </a:lnSpc>
              <a:spcBef>
                <a:spcPct val="0"/>
              </a:spcBef>
              <a:buClrTx/>
              <a:buFont typeface="Wingdings" panose="05000000000000000000" pitchFamily="2" charset="2"/>
              <a:buChar char="n"/>
            </a:pPr>
            <a:r>
              <a:rPr lang="zh-TW" altLang="en-US" sz="2000" b="0" dirty="0">
                <a:latin typeface="微軟正黑體" panose="020B0604030504040204" pitchFamily="34" charset="-120"/>
                <a:ea typeface="微軟正黑體" panose="020B0604030504040204" pitchFamily="34" charset="-120"/>
              </a:rPr>
              <a:t>生活小常識 </a:t>
            </a:r>
            <a:r>
              <a:rPr lang="en-US" altLang="zh-TW" sz="2000" b="0" dirty="0">
                <a:latin typeface="微軟正黑體" panose="020B0604030504040204" pitchFamily="34" charset="-120"/>
                <a:ea typeface="微軟正黑體" panose="020B0604030504040204" pitchFamily="34" charset="-120"/>
              </a:rPr>
              <a:t>---</a:t>
            </a:r>
            <a:r>
              <a:rPr lang="zh-TW" altLang="en-US" sz="2000" b="0" dirty="0">
                <a:latin typeface="微軟正黑體" panose="020B0604030504040204" pitchFamily="34" charset="-120"/>
                <a:ea typeface="微軟正黑體" panose="020B0604030504040204" pitchFamily="34" charset="-120"/>
              </a:rPr>
              <a:t> </a:t>
            </a:r>
            <a:r>
              <a:rPr lang="en-US" altLang="zh-TW" sz="2000" b="0" dirty="0">
                <a:latin typeface="微軟正黑體" panose="020B0604030504040204" pitchFamily="34" charset="-120"/>
                <a:ea typeface="微軟正黑體" panose="020B0604030504040204" pitchFamily="34" charset="-120"/>
              </a:rPr>
              <a:t>S420 </a:t>
            </a:r>
            <a:r>
              <a:rPr lang="en-US" altLang="zh-TW" sz="2000" b="0" dirty="0" smtClean="0">
                <a:latin typeface="微軟正黑體" panose="020B0604030504040204" pitchFamily="34" charset="-120"/>
                <a:ea typeface="微軟正黑體" panose="020B0604030504040204" pitchFamily="34" charset="-120"/>
              </a:rPr>
              <a:t>KHHsieh</a:t>
            </a:r>
            <a:endParaRPr lang="zh-TW" altLang="zh-TW" sz="2000" b="0" dirty="0" smtClean="0">
              <a:latin typeface="微軟正黑體" panose="020B0604030504040204" pitchFamily="34" charset="-120"/>
              <a:ea typeface="微軟正黑體" panose="020B0604030504040204" pitchFamily="34" charset="-120"/>
            </a:endParaRPr>
          </a:p>
          <a:p>
            <a:pPr>
              <a:lnSpc>
                <a:spcPct val="150000"/>
              </a:lnSpc>
              <a:spcBef>
                <a:spcPct val="0"/>
              </a:spcBef>
              <a:buClrTx/>
              <a:buFont typeface="Wingdings" panose="05000000000000000000" pitchFamily="2" charset="2"/>
              <a:buChar char="n"/>
            </a:pPr>
            <a:r>
              <a:rPr lang="zh-TW" altLang="en-US" sz="2000" b="0" dirty="0" smtClean="0">
                <a:latin typeface="微軟正黑體" panose="020B0604030504040204" pitchFamily="34" charset="-120"/>
                <a:ea typeface="微軟正黑體" panose="020B0604030504040204" pitchFamily="34" charset="-120"/>
              </a:rPr>
              <a:t>各部門 </a:t>
            </a:r>
            <a:r>
              <a:rPr lang="en-US" altLang="zh-TW" sz="2000" b="0" dirty="0" smtClean="0">
                <a:latin typeface="微軟正黑體" panose="020B0604030504040204" pitchFamily="34" charset="-120"/>
                <a:ea typeface="微軟正黑體" panose="020B0604030504040204" pitchFamily="34" charset="-120"/>
              </a:rPr>
              <a:t>Chiller</a:t>
            </a:r>
            <a:r>
              <a:rPr lang="zh-TW" altLang="en-US" sz="2000" b="0" dirty="0" smtClean="0">
                <a:latin typeface="微軟正黑體" panose="020B0604030504040204" pitchFamily="34" charset="-120"/>
                <a:ea typeface="微軟正黑體" panose="020B0604030504040204" pitchFamily="34" charset="-120"/>
              </a:rPr>
              <a:t> 冰水機外觀介紹 </a:t>
            </a:r>
            <a:r>
              <a:rPr lang="en-US" altLang="zh-TW" sz="2000" b="0" dirty="0" smtClean="0">
                <a:latin typeface="微軟正黑體" panose="020B0604030504040204" pitchFamily="34" charset="-120"/>
                <a:ea typeface="微軟正黑體" panose="020B0604030504040204" pitchFamily="34" charset="-120"/>
              </a:rPr>
              <a:t>---</a:t>
            </a:r>
            <a:r>
              <a:rPr lang="zh-TW" altLang="en-US" sz="2000" b="0" dirty="0" smtClean="0">
                <a:latin typeface="微軟正黑體" panose="020B0604030504040204" pitchFamily="34" charset="-120"/>
                <a:ea typeface="微軟正黑體" panose="020B0604030504040204" pitchFamily="34" charset="-120"/>
              </a:rPr>
              <a:t> </a:t>
            </a:r>
            <a:r>
              <a:rPr lang="en-US" altLang="zh-TW" sz="2000" b="0" dirty="0" smtClean="0">
                <a:latin typeface="微軟正黑體" panose="020B0604030504040204" pitchFamily="34" charset="-120"/>
                <a:ea typeface="微軟正黑體" panose="020B0604030504040204" pitchFamily="34" charset="-120"/>
              </a:rPr>
              <a:t>S420 KHHsieh</a:t>
            </a:r>
          </a:p>
          <a:p>
            <a:pPr>
              <a:lnSpc>
                <a:spcPct val="150000"/>
              </a:lnSpc>
              <a:spcBef>
                <a:spcPct val="0"/>
              </a:spcBef>
              <a:buClrTx/>
              <a:buFont typeface="Wingdings" panose="05000000000000000000" pitchFamily="2" charset="2"/>
              <a:buChar char="n"/>
            </a:pPr>
            <a:r>
              <a:rPr lang="en-US" altLang="zh-TW" sz="2000" b="0" dirty="0" smtClean="0">
                <a:latin typeface="微軟正黑體" panose="020B0604030504040204" pitchFamily="34" charset="-120"/>
                <a:ea typeface="微軟正黑體" panose="020B0604030504040204" pitchFamily="34" charset="-120"/>
              </a:rPr>
              <a:t>S400 Chiller</a:t>
            </a:r>
            <a:r>
              <a:rPr lang="zh-TW" altLang="en-US" sz="2000" b="0" dirty="0" smtClean="0">
                <a:latin typeface="微軟正黑體" panose="020B0604030504040204" pitchFamily="34" charset="-120"/>
                <a:ea typeface="微軟正黑體" panose="020B0604030504040204" pitchFamily="34" charset="-120"/>
              </a:rPr>
              <a:t> 改良案例 </a:t>
            </a:r>
            <a:r>
              <a:rPr lang="en-US" altLang="zh-TW" sz="2000" b="0" dirty="0">
                <a:latin typeface="微軟正黑體" panose="020B0604030504040204" pitchFamily="34" charset="-120"/>
                <a:ea typeface="微軟正黑體" panose="020B0604030504040204" pitchFamily="34" charset="-120"/>
              </a:rPr>
              <a:t>---</a:t>
            </a:r>
            <a:r>
              <a:rPr lang="zh-TW" altLang="en-US" sz="2000" b="0" dirty="0">
                <a:latin typeface="微軟正黑體" panose="020B0604030504040204" pitchFamily="34" charset="-120"/>
                <a:ea typeface="微軟正黑體" panose="020B0604030504040204" pitchFamily="34" charset="-120"/>
              </a:rPr>
              <a:t> </a:t>
            </a:r>
            <a:r>
              <a:rPr lang="en-US" altLang="zh-TW" sz="2000" b="0" dirty="0">
                <a:latin typeface="微軟正黑體" panose="020B0604030504040204" pitchFamily="34" charset="-120"/>
                <a:ea typeface="微軟正黑體" panose="020B0604030504040204" pitchFamily="34" charset="-120"/>
              </a:rPr>
              <a:t>S420 </a:t>
            </a:r>
            <a:r>
              <a:rPr lang="en-US" altLang="zh-TW" sz="2000" b="0" dirty="0" smtClean="0">
                <a:latin typeface="微軟正黑體" panose="020B0604030504040204" pitchFamily="34" charset="-120"/>
                <a:ea typeface="微軟正黑體" panose="020B0604030504040204" pitchFamily="34" charset="-120"/>
              </a:rPr>
              <a:t>KHHsieh</a:t>
            </a:r>
            <a:endParaRPr lang="en-US" altLang="zh-TW" sz="2000" b="0" dirty="0">
              <a:latin typeface="微軟正黑體" panose="020B0604030504040204" pitchFamily="34" charset="-120"/>
              <a:ea typeface="微軟正黑體" panose="020B0604030504040204" pitchFamily="34" charset="-120"/>
            </a:endParaRPr>
          </a:p>
          <a:p>
            <a:pPr>
              <a:lnSpc>
                <a:spcPct val="150000"/>
              </a:lnSpc>
              <a:spcBef>
                <a:spcPct val="0"/>
              </a:spcBef>
              <a:buClrTx/>
              <a:buFont typeface="Wingdings" panose="05000000000000000000" pitchFamily="2" charset="2"/>
              <a:buChar char="n"/>
            </a:pPr>
            <a:r>
              <a:rPr lang="en-US" altLang="zh-TW" sz="2000" b="0" dirty="0">
                <a:latin typeface="微軟正黑體" panose="020B0604030504040204" pitchFamily="34" charset="-120"/>
                <a:ea typeface="微軟正黑體" panose="020B0604030504040204" pitchFamily="34" charset="-120"/>
              </a:rPr>
              <a:t>S500 </a:t>
            </a:r>
            <a:r>
              <a:rPr lang="en-US" altLang="zh-TW" sz="2000" b="0" dirty="0" smtClean="0">
                <a:latin typeface="微軟正黑體" panose="020B0604030504040204" pitchFamily="34" charset="-120"/>
                <a:ea typeface="微軟正黑體" panose="020B0604030504040204" pitchFamily="34" charset="-120"/>
              </a:rPr>
              <a:t>Chiller</a:t>
            </a:r>
            <a:r>
              <a:rPr lang="zh-TW" altLang="en-US" sz="2000" b="0" dirty="0" smtClean="0">
                <a:latin typeface="微軟正黑體" panose="020B0604030504040204" pitchFamily="34" charset="-120"/>
                <a:ea typeface="微軟正黑體" panose="020B0604030504040204" pitchFamily="34" charset="-120"/>
              </a:rPr>
              <a:t> 改良</a:t>
            </a:r>
            <a:r>
              <a:rPr lang="zh-TW" altLang="en-US" sz="2000" b="0" dirty="0">
                <a:latin typeface="微軟正黑體" panose="020B0604030504040204" pitchFamily="34" charset="-120"/>
                <a:ea typeface="微軟正黑體" panose="020B0604030504040204" pitchFamily="34" charset="-120"/>
              </a:rPr>
              <a:t>案例 </a:t>
            </a:r>
            <a:r>
              <a:rPr lang="en-US" altLang="zh-TW" sz="2000" b="0" dirty="0" smtClean="0">
                <a:latin typeface="微軟正黑體" panose="020B0604030504040204" pitchFamily="34" charset="-120"/>
                <a:ea typeface="微軟正黑體" panose="020B0604030504040204" pitchFamily="34" charset="-120"/>
              </a:rPr>
              <a:t>---</a:t>
            </a:r>
            <a:r>
              <a:rPr lang="zh-TW" altLang="en-US" sz="2000" b="0" dirty="0" smtClean="0">
                <a:latin typeface="微軟正黑體" panose="020B0604030504040204" pitchFamily="34" charset="-120"/>
                <a:ea typeface="微軟正黑體" panose="020B0604030504040204" pitchFamily="34" charset="-120"/>
              </a:rPr>
              <a:t> </a:t>
            </a:r>
            <a:r>
              <a:rPr lang="en-US" altLang="zh-TW" sz="2000" b="0" dirty="0">
                <a:latin typeface="微軟正黑體" panose="020B0604030504040204" pitchFamily="34" charset="-120"/>
                <a:ea typeface="微軟正黑體" panose="020B0604030504040204" pitchFamily="34" charset="-120"/>
              </a:rPr>
              <a:t>S420 </a:t>
            </a:r>
            <a:r>
              <a:rPr lang="en-US" altLang="zh-TW" sz="2000" b="0" dirty="0" smtClean="0">
                <a:latin typeface="微軟正黑體" panose="020B0604030504040204" pitchFamily="34" charset="-120"/>
                <a:ea typeface="微軟正黑體" panose="020B0604030504040204" pitchFamily="34" charset="-120"/>
              </a:rPr>
              <a:t>KHHsieh</a:t>
            </a:r>
            <a:endParaRPr lang="en-US" altLang="zh-TW" sz="2000" b="0" dirty="0">
              <a:latin typeface="微軟正黑體" panose="020B0604030504040204" pitchFamily="34" charset="-120"/>
              <a:ea typeface="微軟正黑體" panose="020B0604030504040204" pitchFamily="34" charset="-120"/>
            </a:endParaRPr>
          </a:p>
          <a:p>
            <a:pPr>
              <a:lnSpc>
                <a:spcPct val="150000"/>
              </a:lnSpc>
              <a:spcBef>
                <a:spcPct val="0"/>
              </a:spcBef>
              <a:buClrTx/>
              <a:buFont typeface="Wingdings" panose="05000000000000000000" pitchFamily="2" charset="2"/>
              <a:buChar char="n"/>
            </a:pPr>
            <a:r>
              <a:rPr lang="zh-TW" altLang="zh-TW" sz="2000" b="0" dirty="0">
                <a:latin typeface="微軟正黑體" panose="020B0604030504040204" pitchFamily="34" charset="-120"/>
                <a:ea typeface="微軟正黑體" panose="020B0604030504040204" pitchFamily="34" charset="-120"/>
              </a:rPr>
              <a:t>旭亞精技有限公司</a:t>
            </a:r>
            <a:r>
              <a:rPr lang="en-US" altLang="zh-TW" sz="2000" b="0" dirty="0">
                <a:latin typeface="微軟正黑體" panose="020B0604030504040204" pitchFamily="34" charset="-120"/>
                <a:ea typeface="微軟正黑體" panose="020B0604030504040204" pitchFamily="34" charset="-120"/>
              </a:rPr>
              <a:t>:</a:t>
            </a:r>
            <a:r>
              <a:rPr lang="zh-TW" altLang="en-US" sz="2000" b="0" dirty="0">
                <a:latin typeface="微軟正黑體" panose="020B0604030504040204" pitchFamily="34" charset="-120"/>
                <a:ea typeface="微軟正黑體" panose="020B0604030504040204" pitchFamily="34" charset="-120"/>
              </a:rPr>
              <a:t> </a:t>
            </a:r>
            <a:r>
              <a:rPr lang="zh-TW" altLang="zh-TW" sz="2000" b="0" dirty="0">
                <a:latin typeface="微軟正黑體" panose="020B0604030504040204" pitchFamily="34" charset="-120"/>
                <a:ea typeface="微軟正黑體" panose="020B0604030504040204" pitchFamily="34" charset="-120"/>
              </a:rPr>
              <a:t>市場開發部</a:t>
            </a:r>
            <a:r>
              <a:rPr lang="zh-TW" altLang="zh-TW" sz="2000" b="0" dirty="0" smtClean="0">
                <a:latin typeface="微軟正黑體" panose="020B0604030504040204" pitchFamily="34" charset="-120"/>
                <a:ea typeface="微軟正黑體" panose="020B0604030504040204" pitchFamily="34" charset="-120"/>
              </a:rPr>
              <a:t>經理</a:t>
            </a:r>
            <a:r>
              <a:rPr lang="en-US" altLang="zh-TW" sz="2000" b="0" dirty="0" smtClean="0">
                <a:latin typeface="微軟正黑體" panose="020B0604030504040204" pitchFamily="34" charset="-120"/>
                <a:ea typeface="微軟正黑體" panose="020B0604030504040204" pitchFamily="34" charset="-120"/>
              </a:rPr>
              <a:t> </a:t>
            </a:r>
            <a:r>
              <a:rPr lang="zh-TW" altLang="zh-TW" sz="2000" b="0" dirty="0">
                <a:latin typeface="微軟正黑體" panose="020B0604030504040204" pitchFamily="34" charset="-120"/>
                <a:ea typeface="微軟正黑體" panose="020B0604030504040204" pitchFamily="34" charset="-120"/>
              </a:rPr>
              <a:t>林姿儀</a:t>
            </a:r>
            <a:r>
              <a:rPr lang="zh-TW" altLang="en-US" sz="2000" b="0" dirty="0">
                <a:latin typeface="微軟正黑體" panose="020B0604030504040204" pitchFamily="34" charset="-120"/>
                <a:ea typeface="微軟正黑體" panose="020B0604030504040204" pitchFamily="34" charset="-120"/>
              </a:rPr>
              <a:t> </a:t>
            </a:r>
            <a:r>
              <a:rPr lang="en-US" altLang="zh-TW" sz="2000" b="0" dirty="0">
                <a:latin typeface="微軟正黑體" panose="020B0604030504040204" pitchFamily="34" charset="-120"/>
                <a:ea typeface="微軟正黑體" panose="020B0604030504040204" pitchFamily="34" charset="-120"/>
              </a:rPr>
              <a:t>Frankie</a:t>
            </a:r>
            <a:endParaRPr lang="zh-TW" altLang="zh-TW" sz="2000" b="0" dirty="0">
              <a:latin typeface="微軟正黑體" panose="020B0604030504040204" pitchFamily="34" charset="-120"/>
              <a:ea typeface="微軟正黑體" panose="020B0604030504040204" pitchFamily="34" charset="-120"/>
            </a:endParaRPr>
          </a:p>
          <a:p>
            <a:pPr>
              <a:buFont typeface="Wingdings" panose="05000000000000000000" pitchFamily="2" charset="2"/>
              <a:buChar char="ü"/>
            </a:pPr>
            <a:r>
              <a:rPr lang="en-US" altLang="zh-TW" sz="2000" b="0" dirty="0">
                <a:latin typeface="微軟正黑體" panose="020B0604030504040204" pitchFamily="34" charset="-120"/>
                <a:ea typeface="微軟正黑體" panose="020B0604030504040204" pitchFamily="34" charset="-120"/>
              </a:rPr>
              <a:t>Chiller</a:t>
            </a:r>
            <a:r>
              <a:rPr lang="zh-TW" altLang="en-US" sz="2000" b="0" dirty="0">
                <a:latin typeface="微軟正黑體" panose="020B0604030504040204" pitchFamily="34" charset="-120"/>
                <a:ea typeface="微軟正黑體" panose="020B0604030504040204" pitchFamily="34" charset="-120"/>
              </a:rPr>
              <a:t> 原理介紹 </a:t>
            </a:r>
            <a:r>
              <a:rPr lang="en-US" altLang="zh-TW" sz="2000" b="0" dirty="0" smtClean="0">
                <a:latin typeface="微軟正黑體" panose="020B0604030504040204" pitchFamily="34" charset="-120"/>
                <a:ea typeface="微軟正黑體" panose="020B0604030504040204" pitchFamily="34" charset="-120"/>
              </a:rPr>
              <a:t>---</a:t>
            </a:r>
            <a:r>
              <a:rPr lang="zh-TW" altLang="zh-TW" sz="2000" b="0" dirty="0">
                <a:latin typeface="微軟正黑體" panose="020B0604030504040204" pitchFamily="34" charset="-120"/>
                <a:ea typeface="微軟正黑體" panose="020B0604030504040204" pitchFamily="34" charset="-120"/>
              </a:rPr>
              <a:t>林姿儀</a:t>
            </a:r>
            <a:r>
              <a:rPr lang="en-US" altLang="zh-TW" sz="2000" b="0" dirty="0">
                <a:latin typeface="微軟正黑體" panose="020B0604030504040204" pitchFamily="34" charset="-120"/>
                <a:ea typeface="微軟正黑體" panose="020B0604030504040204" pitchFamily="34" charset="-120"/>
              </a:rPr>
              <a:t> Frankie</a:t>
            </a:r>
          </a:p>
          <a:p>
            <a:pPr>
              <a:buFont typeface="Wingdings" panose="05000000000000000000" pitchFamily="2" charset="2"/>
              <a:buChar char="ü"/>
            </a:pPr>
            <a:r>
              <a:rPr lang="zh-TW" altLang="zh-TW" sz="2000" b="0" dirty="0">
                <a:latin typeface="微軟正黑體" panose="020B0604030504040204" pitchFamily="34" charset="-120"/>
                <a:ea typeface="微軟正黑體" panose="020B0604030504040204" pitchFamily="34" charset="-120"/>
              </a:rPr>
              <a:t>水冷</a:t>
            </a:r>
            <a:r>
              <a:rPr lang="en-US" altLang="zh-TW" sz="2000" b="0" dirty="0">
                <a:latin typeface="微軟正黑體" panose="020B0604030504040204" pitchFamily="34" charset="-120"/>
                <a:ea typeface="微軟正黑體" panose="020B0604030504040204" pitchFamily="34" charset="-120"/>
              </a:rPr>
              <a:t>/</a:t>
            </a:r>
            <a:r>
              <a:rPr lang="zh-TW" altLang="zh-TW" sz="2000" b="0" dirty="0">
                <a:latin typeface="微軟正黑體" panose="020B0604030504040204" pitchFamily="34" charset="-120"/>
                <a:ea typeface="微軟正黑體" panose="020B0604030504040204" pitchFamily="34" charset="-120"/>
              </a:rPr>
              <a:t>氣冷差異</a:t>
            </a:r>
            <a:r>
              <a:rPr lang="zh-TW" altLang="en-US" sz="2000" b="0" dirty="0">
                <a:latin typeface="微軟正黑體" panose="020B0604030504040204" pitchFamily="34" charset="-120"/>
                <a:ea typeface="微軟正黑體" panose="020B0604030504040204" pitchFamily="34" charset="-120"/>
              </a:rPr>
              <a:t> </a:t>
            </a:r>
            <a:r>
              <a:rPr lang="en-US" altLang="zh-TW" sz="2000" b="0" dirty="0">
                <a:latin typeface="微軟正黑體" panose="020B0604030504040204" pitchFamily="34" charset="-120"/>
                <a:ea typeface="微軟正黑體" panose="020B0604030504040204" pitchFamily="34" charset="-120"/>
              </a:rPr>
              <a:t>---</a:t>
            </a:r>
            <a:r>
              <a:rPr lang="zh-TW" altLang="zh-TW" sz="2000" b="0" dirty="0">
                <a:latin typeface="微軟正黑體" panose="020B0604030504040204" pitchFamily="34" charset="-120"/>
                <a:ea typeface="微軟正黑體" panose="020B0604030504040204" pitchFamily="34" charset="-120"/>
              </a:rPr>
              <a:t>林姿儀</a:t>
            </a:r>
            <a:r>
              <a:rPr lang="en-US" altLang="zh-TW" sz="2000" b="0" dirty="0">
                <a:latin typeface="微軟正黑體" panose="020B0604030504040204" pitchFamily="34" charset="-120"/>
                <a:ea typeface="微軟正黑體" panose="020B0604030504040204" pitchFamily="34" charset="-120"/>
              </a:rPr>
              <a:t> Frankie</a:t>
            </a:r>
          </a:p>
          <a:p>
            <a:pPr>
              <a:buFont typeface="Wingdings" panose="05000000000000000000" pitchFamily="2" charset="2"/>
              <a:buChar char="ü"/>
            </a:pPr>
            <a:r>
              <a:rPr lang="zh-TW" altLang="zh-TW" sz="2000" b="0" dirty="0" smtClean="0">
                <a:latin typeface="微軟正黑體" panose="020B0604030504040204" pitchFamily="34" charset="-120"/>
                <a:ea typeface="微軟正黑體" panose="020B0604030504040204" pitchFamily="34" charset="-120"/>
              </a:rPr>
              <a:t>冷</a:t>
            </a:r>
            <a:r>
              <a:rPr lang="zh-TW" altLang="zh-TW" sz="2000" b="0" dirty="0">
                <a:latin typeface="微軟正黑體" panose="020B0604030504040204" pitchFamily="34" charset="-120"/>
                <a:ea typeface="微軟正黑體" panose="020B0604030504040204" pitchFamily="34" charset="-120"/>
              </a:rPr>
              <a:t>媒種類，環保</a:t>
            </a:r>
            <a:r>
              <a:rPr lang="en-US" altLang="zh-TW" sz="2000" b="0" dirty="0">
                <a:latin typeface="微軟正黑體" panose="020B0604030504040204" pitchFamily="34" charset="-120"/>
                <a:ea typeface="微軟正黑體" panose="020B0604030504040204" pitchFamily="34" charset="-120"/>
              </a:rPr>
              <a:t>/</a:t>
            </a:r>
            <a:r>
              <a:rPr lang="zh-TW" altLang="zh-TW" sz="2000" b="0" dirty="0">
                <a:latin typeface="微軟正黑體" panose="020B0604030504040204" pitchFamily="34" charset="-120"/>
                <a:ea typeface="微軟正黑體" panose="020B0604030504040204" pitchFamily="34" charset="-120"/>
              </a:rPr>
              <a:t>非環保</a:t>
            </a:r>
            <a:r>
              <a:rPr lang="en-US" altLang="zh-TW" sz="2000" b="0" dirty="0">
                <a:latin typeface="微軟正黑體" panose="020B0604030504040204" pitchFamily="34" charset="-120"/>
                <a:ea typeface="微軟正黑體" panose="020B0604030504040204" pitchFamily="34" charset="-120"/>
              </a:rPr>
              <a:t>(</a:t>
            </a:r>
            <a:r>
              <a:rPr lang="zh-TW" altLang="zh-TW" sz="2000" b="0" dirty="0">
                <a:latin typeface="微軟正黑體" panose="020B0604030504040204" pitchFamily="34" charset="-120"/>
                <a:ea typeface="微軟正黑體" panose="020B0604030504040204" pitchFamily="34" charset="-120"/>
              </a:rPr>
              <a:t>環境影響</a:t>
            </a:r>
            <a:r>
              <a:rPr lang="en-US" altLang="zh-TW" sz="2000" b="0" dirty="0">
                <a:latin typeface="微軟正黑體" panose="020B0604030504040204" pitchFamily="34" charset="-120"/>
                <a:ea typeface="微軟正黑體" panose="020B0604030504040204" pitchFamily="34" charset="-120"/>
              </a:rPr>
              <a:t>)</a:t>
            </a:r>
            <a:r>
              <a:rPr lang="zh-TW" altLang="en-US" sz="2000" b="0" dirty="0">
                <a:latin typeface="微軟正黑體" panose="020B0604030504040204" pitchFamily="34" charset="-120"/>
                <a:ea typeface="微軟正黑體" panose="020B0604030504040204" pitchFamily="34" charset="-120"/>
              </a:rPr>
              <a:t> </a:t>
            </a:r>
            <a:r>
              <a:rPr lang="en-US" altLang="zh-TW" sz="2000" b="0" dirty="0" smtClean="0">
                <a:latin typeface="微軟正黑體" panose="020B0604030504040204" pitchFamily="34" charset="-120"/>
                <a:ea typeface="微軟正黑體" panose="020B0604030504040204" pitchFamily="34" charset="-120"/>
              </a:rPr>
              <a:t>---</a:t>
            </a:r>
            <a:r>
              <a:rPr lang="zh-TW" altLang="zh-TW" sz="2000" b="0" dirty="0" smtClean="0">
                <a:latin typeface="微軟正黑體" panose="020B0604030504040204" pitchFamily="34" charset="-120"/>
                <a:ea typeface="微軟正黑體" panose="020B0604030504040204" pitchFamily="34" charset="-120"/>
              </a:rPr>
              <a:t>林姿儀</a:t>
            </a:r>
            <a:r>
              <a:rPr lang="zh-TW" altLang="en-US" sz="2000" b="0" dirty="0" smtClean="0">
                <a:latin typeface="微軟正黑體" panose="020B0604030504040204" pitchFamily="34" charset="-120"/>
                <a:ea typeface="微軟正黑體" panose="020B0604030504040204" pitchFamily="34" charset="-120"/>
              </a:rPr>
              <a:t> </a:t>
            </a:r>
            <a:r>
              <a:rPr lang="en-US" altLang="zh-TW" sz="2000" b="0" dirty="0" smtClean="0">
                <a:latin typeface="微軟正黑體" panose="020B0604030504040204" pitchFamily="34" charset="-120"/>
                <a:ea typeface="微軟正黑體" panose="020B0604030504040204" pitchFamily="34" charset="-120"/>
              </a:rPr>
              <a:t>Frankie</a:t>
            </a:r>
            <a:endParaRPr lang="zh-TW" altLang="zh-TW" sz="2000" b="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79870733"/>
      </p:ext>
    </p:extLst>
  </p:cSld>
  <p:clrMapOvr>
    <a:masterClrMapping/>
  </p:clrMapOvr>
  <mc:AlternateContent xmlns:mc="http://schemas.openxmlformats.org/markup-compatibility/2006" xmlns:p14="http://schemas.microsoft.com/office/powerpoint/2010/main">
    <mc:Choice Requires="p14">
      <p:transition spd="slow" p14:dur="2000" advTm="52080"/>
    </mc:Choice>
    <mc:Fallback xmlns="">
      <p:transition spd="slow" advTm="5208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投影片編號版面配置區 3"/>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fld id="{10781DB4-0331-4752-AAE1-738F7636245A}" type="slidenum">
              <a:rPr lang="zh-TW" altLang="en-US" sz="1200" b="0" smtClean="0">
                <a:solidFill>
                  <a:srgbClr val="7F7F7F"/>
                </a:solidFill>
              </a:rPr>
              <a:pPr>
                <a:spcBef>
                  <a:spcPct val="0"/>
                </a:spcBef>
                <a:buClrTx/>
                <a:buFontTx/>
                <a:buNone/>
              </a:pPr>
              <a:t>9</a:t>
            </a:fld>
            <a:endParaRPr lang="zh-TW" altLang="en-US" sz="1200" b="0" smtClean="0">
              <a:solidFill>
                <a:srgbClr val="7F7F7F"/>
              </a:solidFill>
            </a:endParaRPr>
          </a:p>
        </p:txBody>
      </p:sp>
      <p:sp>
        <p:nvSpPr>
          <p:cNvPr id="13315" name="文字方塊 2"/>
          <p:cNvSpPr txBox="1">
            <a:spLocks noChangeArrowheads="1"/>
          </p:cNvSpPr>
          <p:nvPr/>
        </p:nvSpPr>
        <p:spPr bwMode="auto">
          <a:xfrm>
            <a:off x="1839913" y="2182813"/>
            <a:ext cx="8370887" cy="130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marL="0" indent="0" algn="ctr" eaLnBrk="0" hangingPunct="0">
              <a:lnSpc>
                <a:spcPct val="150000"/>
              </a:lnSpc>
              <a:spcBef>
                <a:spcPct val="0"/>
              </a:spcBef>
              <a:buClrTx/>
              <a:buNone/>
            </a:pPr>
            <a:r>
              <a:rPr lang="zh-TW" altLang="en-US" sz="6000" dirty="0">
                <a:latin typeface="微軟正黑體" panose="020B0604030504040204" pitchFamily="34" charset="-120"/>
                <a:ea typeface="微軟正黑體" panose="020B0604030504040204" pitchFamily="34" charset="-120"/>
                <a:cs typeface="+mj-cs"/>
              </a:rPr>
              <a:t>生活小常識</a:t>
            </a:r>
            <a:endParaRPr lang="zh-TW" altLang="zh-TW" sz="6000" dirty="0">
              <a:latin typeface="微軟正黑體" panose="020B0604030504040204" pitchFamily="34" charset="-120"/>
              <a:ea typeface="微軟正黑體" panose="020B0604030504040204" pitchFamily="34" charset="-120"/>
              <a:cs typeface="+mj-cs"/>
            </a:endParaRPr>
          </a:p>
        </p:txBody>
      </p:sp>
    </p:spTree>
    <p:extLst>
      <p:ext uri="{BB962C8B-B14F-4D97-AF65-F5344CB8AC3E}">
        <p14:creationId xmlns:p14="http://schemas.microsoft.com/office/powerpoint/2010/main" val="23956097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投影片編號版面配置區 3"/>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fld id="{532D3099-4CFE-4719-91F6-0BD5D8A7EC0D}" type="slidenum">
              <a:rPr lang="zh-TW" altLang="en-US" sz="1200" b="0" smtClean="0">
                <a:solidFill>
                  <a:srgbClr val="7F7F7F"/>
                </a:solidFill>
              </a:rPr>
              <a:pPr>
                <a:spcBef>
                  <a:spcPct val="0"/>
                </a:spcBef>
                <a:buClrTx/>
                <a:buFontTx/>
                <a:buNone/>
              </a:pPr>
              <a:t>10</a:t>
            </a:fld>
            <a:endParaRPr lang="zh-TW" altLang="en-US" sz="1200" b="0" smtClean="0">
              <a:solidFill>
                <a:srgbClr val="7F7F7F"/>
              </a:solidFill>
            </a:endParaRPr>
          </a:p>
        </p:txBody>
      </p:sp>
      <p:pic>
        <p:nvPicPr>
          <p:cNvPr id="14339" name="圖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7375" y="3556000"/>
            <a:ext cx="2166938"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矩形 5"/>
          <p:cNvSpPr>
            <a:spLocks noChangeArrowheads="1"/>
          </p:cNvSpPr>
          <p:nvPr/>
        </p:nvSpPr>
        <p:spPr bwMode="auto">
          <a:xfrm>
            <a:off x="2940844" y="5828103"/>
            <a:ext cx="8686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marL="285750" indent="-285750">
              <a:spcBef>
                <a:spcPct val="0"/>
              </a:spcBef>
              <a:buClrTx/>
              <a:buFont typeface="Wingdings" panose="05000000000000000000" pitchFamily="2" charset="2"/>
              <a:buChar char="ü"/>
            </a:pPr>
            <a:r>
              <a:rPr lang="zh-TW" altLang="en-US" sz="1800" dirty="0" smtClean="0">
                <a:solidFill>
                  <a:srgbClr val="000000"/>
                </a:solidFill>
                <a:latin typeface="微軟正黑體" panose="020B0604030504040204" pitchFamily="34" charset="-120"/>
                <a:ea typeface="微軟正黑體" panose="020B0604030504040204" pitchFamily="34" charset="-120"/>
              </a:rPr>
              <a:t>炎熱車</a:t>
            </a:r>
            <a:r>
              <a:rPr lang="zh-TW" altLang="en-US" sz="1800" dirty="0">
                <a:solidFill>
                  <a:srgbClr val="000000"/>
                </a:solidFill>
                <a:latin typeface="微軟正黑體" panose="020B0604030504040204" pitchFamily="34" charset="-120"/>
                <a:ea typeface="微軟正黑體" panose="020B0604030504040204" pitchFamily="34" charset="-120"/>
              </a:rPr>
              <a:t>內</a:t>
            </a:r>
            <a:r>
              <a:rPr lang="en-US" altLang="zh-TW" sz="1800" dirty="0">
                <a:solidFill>
                  <a:srgbClr val="000000"/>
                </a:solidFill>
                <a:latin typeface="微軟正黑體" panose="020B0604030504040204" pitchFamily="34" charset="-120"/>
                <a:ea typeface="微軟正黑體" panose="020B0604030504040204" pitchFamily="34" charset="-120"/>
              </a:rPr>
              <a:t>/</a:t>
            </a:r>
            <a:r>
              <a:rPr lang="zh-TW" altLang="en-US" sz="1800" dirty="0">
                <a:solidFill>
                  <a:srgbClr val="000000"/>
                </a:solidFill>
                <a:latin typeface="微軟正黑體" panose="020B0604030504040204" pitchFamily="34" charset="-120"/>
                <a:ea typeface="微軟正黑體" panose="020B0604030504040204" pitchFamily="34" charset="-120"/>
              </a:rPr>
              <a:t>屋內</a:t>
            </a:r>
            <a:r>
              <a:rPr lang="zh-TW" altLang="en-US" sz="1800" dirty="0" smtClean="0">
                <a:solidFill>
                  <a:srgbClr val="000000"/>
                </a:solidFill>
                <a:latin typeface="微軟正黑體" panose="020B0604030504040204" pitchFamily="34" charset="-120"/>
                <a:ea typeface="微軟正黑體" panose="020B0604030504040204" pitchFamily="34" charset="-120"/>
              </a:rPr>
              <a:t>溫度 </a:t>
            </a:r>
            <a:r>
              <a:rPr lang="en-US" altLang="zh-TW" sz="1800" dirty="0" smtClean="0">
                <a:solidFill>
                  <a:srgbClr val="000000"/>
                </a:solidFill>
                <a:latin typeface="微軟正黑體" panose="020B0604030504040204" pitchFamily="34" charset="-120"/>
                <a:ea typeface="微軟正黑體" panose="020B0604030504040204" pitchFamily="34" charset="-120"/>
              </a:rPr>
              <a:t>--- </a:t>
            </a:r>
            <a:r>
              <a:rPr lang="zh-TW" altLang="en-US" sz="1800" dirty="0" smtClean="0">
                <a:solidFill>
                  <a:srgbClr val="000000"/>
                </a:solidFill>
                <a:latin typeface="微軟正黑體" panose="020B0604030504040204" pitchFamily="34" charset="-120"/>
                <a:ea typeface="微軟正黑體" panose="020B0604030504040204" pitchFamily="34" charset="-120"/>
              </a:rPr>
              <a:t>往往加重</a:t>
            </a:r>
            <a:r>
              <a:rPr lang="zh-TW" altLang="en-US" sz="1800" dirty="0">
                <a:solidFill>
                  <a:srgbClr val="000000"/>
                </a:solidFill>
                <a:latin typeface="微軟正黑體" panose="020B0604030504040204" pitchFamily="34" charset="-120"/>
                <a:ea typeface="微軟正黑體" panose="020B0604030504040204" pitchFamily="34" charset="-120"/>
              </a:rPr>
              <a:t>冷氣</a:t>
            </a:r>
            <a:r>
              <a:rPr lang="zh-TW" altLang="en-US" sz="1800" dirty="0" smtClean="0">
                <a:solidFill>
                  <a:srgbClr val="000000"/>
                </a:solidFill>
                <a:latin typeface="微軟正黑體" panose="020B0604030504040204" pitchFamily="34" charset="-120"/>
                <a:ea typeface="微軟正黑體" panose="020B0604030504040204" pitchFamily="34" charset="-120"/>
              </a:rPr>
              <a:t>系統運作強度。</a:t>
            </a:r>
            <a:endParaRPr lang="en-US" altLang="zh-TW" sz="1800" dirty="0" smtClean="0">
              <a:solidFill>
                <a:srgbClr val="000000"/>
              </a:solidFill>
              <a:latin typeface="微軟正黑體" panose="020B0604030504040204" pitchFamily="34" charset="-120"/>
              <a:ea typeface="微軟正黑體" panose="020B0604030504040204" pitchFamily="34" charset="-120"/>
            </a:endParaRPr>
          </a:p>
        </p:txBody>
      </p:sp>
      <p:pic>
        <p:nvPicPr>
          <p:cNvPr id="14341" name="圖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42313" y="3556000"/>
            <a:ext cx="1885950"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圖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13225" y="3556000"/>
            <a:ext cx="1914525"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圖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1900" y="3556000"/>
            <a:ext cx="1847850"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矩形 9"/>
          <p:cNvSpPr>
            <a:spLocks noChangeArrowheads="1"/>
          </p:cNvSpPr>
          <p:nvPr/>
        </p:nvSpPr>
        <p:spPr bwMode="auto">
          <a:xfrm>
            <a:off x="3285331" y="2981791"/>
            <a:ext cx="56848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r>
              <a:rPr lang="zh-TW" altLang="en-US" sz="1800" dirty="0">
                <a:solidFill>
                  <a:srgbClr val="000000"/>
                </a:solidFill>
                <a:latin typeface="微軟正黑體" panose="020B0604030504040204" pitchFamily="34" charset="-120"/>
                <a:ea typeface="微軟正黑體" panose="020B0604030504040204" pitchFamily="34" charset="-120"/>
              </a:rPr>
              <a:t>夏天的</a:t>
            </a:r>
            <a:r>
              <a:rPr lang="zh-TW" altLang="en-US" sz="1800" dirty="0" smtClean="0">
                <a:solidFill>
                  <a:srgbClr val="000000"/>
                </a:solidFill>
                <a:latin typeface="微軟正黑體" panose="020B0604030504040204" pitchFamily="34" charset="-120"/>
                <a:ea typeface="微軟正黑體" panose="020B0604030504040204" pitchFamily="34" charset="-120"/>
              </a:rPr>
              <a:t>高溫</a:t>
            </a:r>
            <a:r>
              <a:rPr lang="zh-TW" altLang="en-US" sz="1800" dirty="0">
                <a:solidFill>
                  <a:srgbClr val="000000"/>
                </a:solidFill>
                <a:latin typeface="微軟正黑體" panose="020B0604030504040204" pitchFamily="34" charset="-120"/>
                <a:ea typeface="微軟正黑體" panose="020B0604030504040204" pitchFamily="34" charset="-120"/>
              </a:rPr>
              <a:t>，</a:t>
            </a:r>
            <a:r>
              <a:rPr lang="zh-TW" altLang="en-US" sz="1800" dirty="0" smtClean="0">
                <a:solidFill>
                  <a:srgbClr val="000000"/>
                </a:solidFill>
                <a:latin typeface="微軟正黑體" panose="020B0604030504040204" pitchFamily="34" charset="-120"/>
                <a:ea typeface="微軟正黑體" panose="020B0604030504040204" pitchFamily="34" charset="-120"/>
              </a:rPr>
              <a:t>對</a:t>
            </a:r>
            <a:r>
              <a:rPr lang="zh-TW" altLang="en-US" sz="1800" dirty="0">
                <a:solidFill>
                  <a:srgbClr val="000000"/>
                </a:solidFill>
                <a:latin typeface="微軟正黑體" panose="020B0604030504040204" pitchFamily="34" charset="-120"/>
                <a:ea typeface="微軟正黑體" panose="020B0604030504040204" pitchFamily="34" charset="-120"/>
              </a:rPr>
              <a:t>車輛上</a:t>
            </a:r>
            <a:r>
              <a:rPr lang="en-US" altLang="zh-TW" sz="1800" dirty="0">
                <a:solidFill>
                  <a:srgbClr val="000000"/>
                </a:solidFill>
                <a:latin typeface="微軟正黑體" panose="020B0604030504040204" pitchFamily="34" charset="-120"/>
                <a:ea typeface="微軟正黑體" panose="020B0604030504040204" pitchFamily="34" charset="-120"/>
              </a:rPr>
              <a:t>/</a:t>
            </a:r>
            <a:r>
              <a:rPr lang="zh-TW" altLang="en-US" sz="1800" dirty="0">
                <a:solidFill>
                  <a:srgbClr val="000000"/>
                </a:solidFill>
                <a:latin typeface="微軟正黑體" panose="020B0604030504040204" pitchFamily="34" charset="-120"/>
                <a:ea typeface="微軟正黑體" panose="020B0604030504040204" pitchFamily="34" charset="-120"/>
              </a:rPr>
              <a:t>房屋內的</a:t>
            </a:r>
            <a:r>
              <a:rPr lang="zh-TW" altLang="en-US" sz="1800" dirty="0">
                <a:solidFill>
                  <a:srgbClr val="3333FF"/>
                </a:solidFill>
                <a:latin typeface="微軟正黑體" panose="020B0604030504040204" pitchFamily="34" charset="-120"/>
                <a:ea typeface="微軟正黑體" panose="020B0604030504040204" pitchFamily="34" charset="-120"/>
              </a:rPr>
              <a:t>冷氣系統</a:t>
            </a:r>
            <a:r>
              <a:rPr lang="zh-TW" altLang="en-US" sz="1800" dirty="0">
                <a:solidFill>
                  <a:srgbClr val="000000"/>
                </a:solidFill>
                <a:latin typeface="微軟正黑體" panose="020B0604030504040204" pitchFamily="34" charset="-120"/>
                <a:ea typeface="微軟正黑體" panose="020B0604030504040204" pitchFamily="34" charset="-120"/>
              </a:rPr>
              <a:t>也是一樣</a:t>
            </a:r>
            <a:r>
              <a:rPr lang="zh-TW" altLang="en-US" sz="1800" dirty="0">
                <a:solidFill>
                  <a:srgbClr val="000000"/>
                </a:solidFill>
                <a:latin typeface="Helvetica Neue"/>
              </a:rPr>
              <a:t>。</a:t>
            </a:r>
            <a:endParaRPr lang="en-US" altLang="zh-TW" sz="1800" dirty="0">
              <a:solidFill>
                <a:srgbClr val="000000"/>
              </a:solidFill>
              <a:latin typeface="Helvetica Neue"/>
            </a:endParaRPr>
          </a:p>
        </p:txBody>
      </p:sp>
      <p:sp>
        <p:nvSpPr>
          <p:cNvPr id="14345" name="文字方塊 2"/>
          <p:cNvSpPr txBox="1">
            <a:spLocks noChangeArrowheads="1"/>
          </p:cNvSpPr>
          <p:nvPr/>
        </p:nvSpPr>
        <p:spPr bwMode="auto">
          <a:xfrm>
            <a:off x="1717675" y="0"/>
            <a:ext cx="8370888"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lgn="ctr">
              <a:lnSpc>
                <a:spcPct val="150000"/>
              </a:lnSpc>
              <a:spcBef>
                <a:spcPct val="0"/>
              </a:spcBef>
              <a:buClrTx/>
              <a:buFont typeface="Arial" panose="020B0604020202020204" pitchFamily="34" charset="0"/>
              <a:buNone/>
            </a:pPr>
            <a:r>
              <a:rPr lang="zh-TW" altLang="en-US" sz="4400" dirty="0">
                <a:latin typeface="微軟正黑體" panose="020B0604030504040204" pitchFamily="34" charset="-120"/>
                <a:ea typeface="微軟正黑體" panose="020B0604030504040204" pitchFamily="34" charset="-120"/>
              </a:rPr>
              <a:t>生活小常識</a:t>
            </a:r>
            <a:endParaRPr lang="zh-TW" altLang="zh-TW" sz="4400" dirty="0">
              <a:latin typeface="微軟正黑體" panose="020B0604030504040204" pitchFamily="34" charset="-120"/>
              <a:ea typeface="微軟正黑體" panose="020B0604030504040204" pitchFamily="34" charset="-120"/>
            </a:endParaRPr>
          </a:p>
          <a:p>
            <a:pPr>
              <a:buFont typeface="Arial" panose="020B0604020202020204" pitchFamily="34" charset="0"/>
              <a:buNone/>
            </a:pPr>
            <a:r>
              <a:rPr lang="zh-TW" altLang="en-US" b="0" dirty="0">
                <a:latin typeface="微軟正黑體" panose="020B0604030504040204" pitchFamily="34" charset="-120"/>
                <a:ea typeface="微軟正黑體" panose="020B0604030504040204" pitchFamily="34" charset="-120"/>
              </a:rPr>
              <a:t> </a:t>
            </a:r>
            <a:r>
              <a:rPr lang="zh-TW" altLang="en-US" sz="4400" dirty="0">
                <a:latin typeface="微軟正黑體" panose="020B0604030504040204" pitchFamily="34" charset="-120"/>
                <a:ea typeface="微軟正黑體" panose="020B0604030504040204" pitchFamily="34" charset="-120"/>
              </a:rPr>
              <a:t>無所不在現代人離不開 </a:t>
            </a:r>
            <a:r>
              <a:rPr lang="en-US" altLang="zh-TW" sz="4400" dirty="0">
                <a:latin typeface="微軟正黑體" panose="020B0604030504040204" pitchFamily="34" charset="-120"/>
                <a:ea typeface="微軟正黑體" panose="020B0604030504040204" pitchFamily="34" charset="-120"/>
              </a:rPr>
              <a:t>Chiller</a:t>
            </a:r>
          </a:p>
          <a:p>
            <a:pPr algn="ctr">
              <a:lnSpc>
                <a:spcPct val="150000"/>
              </a:lnSpc>
              <a:spcBef>
                <a:spcPct val="0"/>
              </a:spcBef>
              <a:buClrTx/>
              <a:buFont typeface="Arial" panose="020B0604020202020204" pitchFamily="34" charset="0"/>
              <a:buNone/>
            </a:pPr>
            <a:r>
              <a:rPr lang="zh-TW" altLang="en-US" sz="2000" dirty="0">
                <a:solidFill>
                  <a:srgbClr val="3333FF"/>
                </a:solidFill>
                <a:latin typeface="微軟正黑體" panose="020B0604030504040204" pitchFamily="34" charset="-120"/>
                <a:ea typeface="微軟正黑體" panose="020B0604030504040204" pitchFamily="34" charset="-120"/>
              </a:rPr>
              <a:t>生活中處處都看得到用得到，就是你不知道</a:t>
            </a:r>
            <a:endParaRPr lang="en-US" altLang="zh-TW" sz="2000" dirty="0">
              <a:solidFill>
                <a:srgbClr val="3333FF"/>
              </a:solidFill>
              <a:latin typeface="微軟正黑體" panose="020B0604030504040204" pitchFamily="34" charset="-120"/>
              <a:ea typeface="微軟正黑體" panose="020B0604030504040204" pitchFamily="34" charset="-120"/>
            </a:endParaRPr>
          </a:p>
          <a:p>
            <a:pPr algn="ctr">
              <a:lnSpc>
                <a:spcPct val="150000"/>
              </a:lnSpc>
              <a:spcBef>
                <a:spcPct val="0"/>
              </a:spcBef>
              <a:buClrTx/>
              <a:buFont typeface="Arial" panose="020B0604020202020204" pitchFamily="34" charset="0"/>
              <a:buNone/>
            </a:pPr>
            <a:r>
              <a:rPr lang="zh-TW" altLang="en-US" sz="2000" dirty="0">
                <a:solidFill>
                  <a:srgbClr val="3333FF"/>
                </a:solidFill>
                <a:latin typeface="微軟正黑體" panose="020B0604030504040204" pitchFamily="34" charset="-120"/>
                <a:ea typeface="微軟正黑體" panose="020B0604030504040204" pitchFamily="34" charset="-120"/>
              </a:rPr>
              <a:t>車子 </a:t>
            </a:r>
            <a:r>
              <a:rPr lang="en-US" altLang="zh-TW" sz="2000" dirty="0">
                <a:solidFill>
                  <a:srgbClr val="3333FF"/>
                </a:solidFill>
                <a:latin typeface="微軟正黑體" panose="020B0604030504040204" pitchFamily="34" charset="-120"/>
                <a:ea typeface="微軟正黑體" panose="020B0604030504040204" pitchFamily="34" charset="-120"/>
              </a:rPr>
              <a:t>/ </a:t>
            </a:r>
            <a:r>
              <a:rPr lang="zh-TW" altLang="en-US" sz="2000" dirty="0">
                <a:solidFill>
                  <a:srgbClr val="3333FF"/>
                </a:solidFill>
                <a:latin typeface="微軟正黑體" panose="020B0604030504040204" pitchFamily="34" charset="-120"/>
                <a:ea typeface="微軟正黑體" panose="020B0604030504040204" pitchFamily="34" charset="-120"/>
              </a:rPr>
              <a:t>冷氣空調 </a:t>
            </a:r>
            <a:r>
              <a:rPr lang="en-US" altLang="zh-TW" sz="2000" dirty="0">
                <a:solidFill>
                  <a:srgbClr val="3333FF"/>
                </a:solidFill>
                <a:latin typeface="微軟正黑體" panose="020B0604030504040204" pitchFamily="34" charset="-120"/>
                <a:ea typeface="微軟正黑體" panose="020B0604030504040204" pitchFamily="34" charset="-120"/>
              </a:rPr>
              <a:t>/</a:t>
            </a:r>
            <a:r>
              <a:rPr lang="zh-TW" altLang="en-US" sz="2000" dirty="0">
                <a:solidFill>
                  <a:srgbClr val="3333FF"/>
                </a:solidFill>
                <a:latin typeface="微軟正黑體" panose="020B0604030504040204" pitchFamily="34" charset="-120"/>
                <a:ea typeface="微軟正黑體" panose="020B0604030504040204" pitchFamily="34" charset="-120"/>
              </a:rPr>
              <a:t> 冰箱</a:t>
            </a:r>
            <a:r>
              <a:rPr lang="en-US" altLang="zh-TW" sz="2000" dirty="0">
                <a:solidFill>
                  <a:srgbClr val="3333FF"/>
                </a:solidFill>
                <a:latin typeface="微軟正黑體" panose="020B0604030504040204" pitchFamily="34" charset="-120"/>
                <a:ea typeface="微軟正黑體" panose="020B0604030504040204" pitchFamily="34" charset="-120"/>
              </a:rPr>
              <a:t>…</a:t>
            </a:r>
            <a:r>
              <a:rPr lang="zh-TW" altLang="en-US" sz="2000" dirty="0">
                <a:solidFill>
                  <a:srgbClr val="3333FF"/>
                </a:solidFill>
                <a:latin typeface="微軟正黑體" panose="020B0604030504040204" pitchFamily="34" charset="-120"/>
                <a:ea typeface="微軟正黑體" panose="020B0604030504040204" pitchFamily="34" charset="-120"/>
              </a:rPr>
              <a:t> 等 這些都是叫 </a:t>
            </a:r>
            <a:r>
              <a:rPr lang="en-US" altLang="zh-TW" sz="2000" dirty="0">
                <a:solidFill>
                  <a:srgbClr val="3333FF"/>
                </a:solidFill>
                <a:latin typeface="微軟正黑體" panose="020B0604030504040204" pitchFamily="34" charset="-120"/>
                <a:ea typeface="微軟正黑體" panose="020B0604030504040204" pitchFamily="34" charset="-120"/>
              </a:rPr>
              <a:t>Chiller</a:t>
            </a:r>
            <a:r>
              <a:rPr lang="zh-TW" altLang="en-US" sz="2000" dirty="0">
                <a:solidFill>
                  <a:srgbClr val="3333FF"/>
                </a:solidFill>
                <a:latin typeface="微軟正黑體" panose="020B0604030504040204" pitchFamily="34" charset="-120"/>
                <a:ea typeface="微軟正黑體" panose="020B0604030504040204" pitchFamily="34" charset="-120"/>
              </a:rPr>
              <a:t> </a:t>
            </a:r>
            <a:endParaRPr lang="en-US" altLang="zh-TW" sz="2000" dirty="0">
              <a:solidFill>
                <a:srgbClr val="3333FF"/>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362029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投影片編號版面配置區 3"/>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fld id="{7386C4CF-7CF2-4481-8922-E076A4C407FE}" type="slidenum">
              <a:rPr lang="zh-TW" altLang="en-US" sz="1200" b="0" smtClean="0">
                <a:solidFill>
                  <a:srgbClr val="7F7F7F"/>
                </a:solidFill>
              </a:rPr>
              <a:pPr>
                <a:spcBef>
                  <a:spcPct val="0"/>
                </a:spcBef>
                <a:buClrTx/>
                <a:buFontTx/>
                <a:buNone/>
              </a:pPr>
              <a:t>11</a:t>
            </a:fld>
            <a:endParaRPr lang="zh-TW" altLang="en-US" sz="1200" b="0" smtClean="0">
              <a:solidFill>
                <a:srgbClr val="7F7F7F"/>
              </a:solidFill>
            </a:endParaRPr>
          </a:p>
        </p:txBody>
      </p:sp>
      <p:pic>
        <p:nvPicPr>
          <p:cNvPr id="15363" name="圖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2870638"/>
            <a:ext cx="8577262" cy="3330575"/>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 name="圖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2525" y="4918075"/>
            <a:ext cx="1139825" cy="855663"/>
          </a:xfrm>
          <a:prstGeom prst="rect">
            <a:avLst/>
          </a:prstGeom>
          <a:noFill/>
          <a:ln w="38100">
            <a:solidFill>
              <a:srgbClr val="3333FF"/>
            </a:solidFill>
            <a:miter lim="800000"/>
            <a:headEnd/>
            <a:tailEnd/>
          </a:ln>
          <a:extLst>
            <a:ext uri="{909E8E84-426E-40DD-AFC4-6F175D3DCCD1}">
              <a14:hiddenFill xmlns:a14="http://schemas.microsoft.com/office/drawing/2010/main">
                <a:solidFill>
                  <a:srgbClr val="FFFFFF"/>
                </a:solidFill>
              </a14:hiddenFill>
            </a:ext>
          </a:extLst>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02088" y="5265738"/>
            <a:ext cx="1066800" cy="508000"/>
          </a:xfrm>
          <a:prstGeom prst="rect">
            <a:avLst/>
          </a:prstGeom>
          <a:noFill/>
          <a:ln w="38100">
            <a:solidFill>
              <a:srgbClr val="FE0600"/>
            </a:solidFill>
            <a:miter lim="800000"/>
            <a:headEnd/>
            <a:tailEnd/>
          </a:ln>
          <a:extLst>
            <a:ext uri="{909E8E84-426E-40DD-AFC4-6F175D3DCCD1}">
              <a14:hiddenFill xmlns:a14="http://schemas.microsoft.com/office/drawing/2010/main">
                <a:solidFill>
                  <a:srgbClr val="FFFFFF"/>
                </a:solidFill>
              </a14:hiddenFill>
            </a:ext>
          </a:extLst>
        </p:spPr>
      </p:pic>
      <p:pic>
        <p:nvPicPr>
          <p:cNvPr id="9" name="圖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51588" y="4664075"/>
            <a:ext cx="801687" cy="506413"/>
          </a:xfrm>
          <a:prstGeom prst="rect">
            <a:avLst/>
          </a:prstGeom>
          <a:noFill/>
          <a:ln w="38100">
            <a:solidFill>
              <a:srgbClr val="FE0600"/>
            </a:solidFill>
            <a:miter lim="800000"/>
            <a:headEnd/>
            <a:tailEnd/>
          </a:ln>
          <a:extLst>
            <a:ext uri="{909E8E84-426E-40DD-AFC4-6F175D3DCCD1}">
              <a14:hiddenFill xmlns:a14="http://schemas.microsoft.com/office/drawing/2010/main">
                <a:solidFill>
                  <a:srgbClr val="FFFFFF"/>
                </a:solidFill>
              </a14:hiddenFill>
            </a:ext>
          </a:extLst>
        </p:spPr>
      </p:pic>
      <p:pic>
        <p:nvPicPr>
          <p:cNvPr id="10" name="圖片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53288" y="3679825"/>
            <a:ext cx="776287" cy="511175"/>
          </a:xfrm>
          <a:prstGeom prst="rect">
            <a:avLst/>
          </a:prstGeom>
          <a:noFill/>
          <a:ln w="38100">
            <a:solidFill>
              <a:srgbClr val="3333FF"/>
            </a:solidFill>
            <a:miter lim="800000"/>
            <a:headEnd/>
            <a:tailEnd/>
          </a:ln>
          <a:extLst>
            <a:ext uri="{909E8E84-426E-40DD-AFC4-6F175D3DCCD1}">
              <a14:hiddenFill xmlns:a14="http://schemas.microsoft.com/office/drawing/2010/main">
                <a:solidFill>
                  <a:srgbClr val="FFFFFF"/>
                </a:solidFill>
              </a14:hiddenFill>
            </a:ext>
          </a:extLst>
        </p:spPr>
      </p:pic>
      <p:pic>
        <p:nvPicPr>
          <p:cNvPr id="11" name="圖片 10"/>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24363" y="3713163"/>
            <a:ext cx="644525" cy="481012"/>
          </a:xfrm>
          <a:prstGeom prst="rect">
            <a:avLst/>
          </a:prstGeom>
          <a:noFill/>
          <a:ln w="38100">
            <a:solidFill>
              <a:srgbClr val="FE0600"/>
            </a:solidFill>
            <a:miter lim="800000"/>
            <a:headEnd/>
            <a:tailEnd/>
          </a:ln>
          <a:extLst>
            <a:ext uri="{909E8E84-426E-40DD-AFC4-6F175D3DCCD1}">
              <a14:hiddenFill xmlns:a14="http://schemas.microsoft.com/office/drawing/2010/main">
                <a:solidFill>
                  <a:srgbClr val="FFFFFF"/>
                </a:solidFill>
              </a14:hiddenFill>
            </a:ext>
          </a:extLst>
        </p:spPr>
      </p:pic>
      <p:pic>
        <p:nvPicPr>
          <p:cNvPr id="12" name="圖片 1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128125" y="3421063"/>
            <a:ext cx="1052513" cy="446087"/>
          </a:xfrm>
          <a:prstGeom prst="rect">
            <a:avLst/>
          </a:prstGeom>
          <a:noFill/>
          <a:ln w="38100">
            <a:solidFill>
              <a:srgbClr val="3333FF"/>
            </a:solidFill>
            <a:miter lim="800000"/>
            <a:headEnd/>
            <a:tailEnd/>
          </a:ln>
          <a:extLst>
            <a:ext uri="{909E8E84-426E-40DD-AFC4-6F175D3DCCD1}">
              <a14:hiddenFill xmlns:a14="http://schemas.microsoft.com/office/drawing/2010/main">
                <a:solidFill>
                  <a:srgbClr val="FFFFFF"/>
                </a:solidFill>
              </a14:hiddenFill>
            </a:ext>
          </a:extLst>
        </p:spPr>
      </p:pic>
      <p:sp>
        <p:nvSpPr>
          <p:cNvPr id="15370" name="文字方塊 2"/>
          <p:cNvSpPr txBox="1">
            <a:spLocks noChangeArrowheads="1"/>
          </p:cNvSpPr>
          <p:nvPr/>
        </p:nvSpPr>
        <p:spPr bwMode="auto">
          <a:xfrm>
            <a:off x="1747838" y="174625"/>
            <a:ext cx="8466137" cy="7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lgn="ctr" eaLnBrk="0" hangingPunct="0">
              <a:lnSpc>
                <a:spcPct val="150000"/>
              </a:lnSpc>
              <a:spcBef>
                <a:spcPct val="0"/>
              </a:spcBef>
              <a:buClrTx/>
              <a:buFont typeface="Arial" panose="020B0604020202020204" pitchFamily="34" charset="0"/>
              <a:buNone/>
            </a:pPr>
            <a:r>
              <a:rPr lang="zh-TW" altLang="en-US" sz="3000" dirty="0">
                <a:solidFill>
                  <a:srgbClr val="D00600"/>
                </a:solidFill>
                <a:latin typeface="微軟正黑體" panose="020B0604030504040204" pitchFamily="34" charset="-120"/>
                <a:ea typeface="微軟正黑體" panose="020B0604030504040204" pitchFamily="34" charset="-120"/>
                <a:cs typeface="+mj-cs"/>
              </a:rPr>
              <a:t>汽車冷氣不冷怎麼辦</a:t>
            </a:r>
            <a:r>
              <a:rPr lang="en-US" altLang="zh-TW" sz="3000" dirty="0">
                <a:solidFill>
                  <a:srgbClr val="D00600"/>
                </a:solidFill>
                <a:latin typeface="微軟正黑體" panose="020B0604030504040204" pitchFamily="34" charset="-120"/>
                <a:ea typeface="微軟正黑體" panose="020B0604030504040204" pitchFamily="34" charset="-120"/>
                <a:cs typeface="+mj-cs"/>
              </a:rPr>
              <a:t>???</a:t>
            </a:r>
          </a:p>
        </p:txBody>
      </p:sp>
      <p:sp>
        <p:nvSpPr>
          <p:cNvPr id="15371" name="文字方塊 2"/>
          <p:cNvSpPr txBox="1">
            <a:spLocks noChangeArrowheads="1"/>
          </p:cNvSpPr>
          <p:nvPr/>
        </p:nvSpPr>
        <p:spPr bwMode="auto">
          <a:xfrm>
            <a:off x="4655840" y="6261285"/>
            <a:ext cx="3105150" cy="497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lnSpc>
                <a:spcPct val="150000"/>
              </a:lnSpc>
              <a:spcBef>
                <a:spcPct val="0"/>
              </a:spcBef>
              <a:buClrTx/>
              <a:buFont typeface="Arial" panose="020B0604020202020204" pitchFamily="34" charset="0"/>
              <a:buNone/>
            </a:pPr>
            <a:r>
              <a:rPr lang="zh-TW" altLang="en-US" sz="2000" dirty="0">
                <a:latin typeface="微軟正黑體" panose="020B0604030504040204" pitchFamily="34" charset="-120"/>
                <a:ea typeface="微軟正黑體" panose="020B0604030504040204" pitchFamily="34" charset="-120"/>
              </a:rPr>
              <a:t>汽車冷氣示意圖</a:t>
            </a:r>
            <a:endParaRPr lang="en-US" altLang="zh-TW" sz="2000" dirty="0">
              <a:latin typeface="微軟正黑體" panose="020B0604030504040204" pitchFamily="34" charset="-120"/>
              <a:ea typeface="微軟正黑體" panose="020B0604030504040204" pitchFamily="34" charset="-120"/>
            </a:endParaRPr>
          </a:p>
        </p:txBody>
      </p:sp>
      <p:sp>
        <p:nvSpPr>
          <p:cNvPr id="18" name="矩形 17"/>
          <p:cNvSpPr>
            <a:spLocks noChangeArrowheads="1"/>
          </p:cNvSpPr>
          <p:nvPr/>
        </p:nvSpPr>
        <p:spPr bwMode="auto">
          <a:xfrm>
            <a:off x="1636713" y="754063"/>
            <a:ext cx="8956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r>
              <a:rPr lang="en-US" altLang="zh-TW" sz="1600" b="0" dirty="0" smtClean="0">
                <a:latin typeface="微軟正黑體" panose="020B0604030504040204" pitchFamily="34" charset="-120"/>
                <a:ea typeface="微軟正黑體" panose="020B0604030504040204" pitchFamily="34" charset="-120"/>
              </a:rPr>
              <a:t>1.</a:t>
            </a:r>
            <a:r>
              <a:rPr lang="zh-TW" altLang="en-US" sz="1600" b="0" dirty="0" smtClean="0">
                <a:latin typeface="微軟正黑體" panose="020B0604030504040204" pitchFamily="34" charset="-120"/>
                <a:ea typeface="微軟正黑體" panose="020B0604030504040204" pitchFamily="34" charset="-120"/>
              </a:rPr>
              <a:t>冷</a:t>
            </a:r>
            <a:r>
              <a:rPr lang="zh-TW" altLang="en-US" sz="1600" b="0" dirty="0">
                <a:latin typeface="微軟正黑體" panose="020B0604030504040204" pitchFamily="34" charset="-120"/>
                <a:ea typeface="微軟正黑體" panose="020B0604030504040204" pitchFamily="34" charset="-120"/>
              </a:rPr>
              <a:t>排 </a:t>
            </a:r>
            <a:r>
              <a:rPr lang="en-US" altLang="zh-TW" sz="1600" b="0" dirty="0">
                <a:latin typeface="微軟正黑體" panose="020B0604030504040204" pitchFamily="34" charset="-120"/>
                <a:ea typeface="微軟正黑體" panose="020B0604030504040204" pitchFamily="34" charset="-120"/>
              </a:rPr>
              <a:t>(</a:t>
            </a:r>
            <a:r>
              <a:rPr lang="zh-TW" altLang="en-US" sz="1600" b="0" dirty="0">
                <a:latin typeface="微軟正黑體" panose="020B0604030504040204" pitchFamily="34" charset="-120"/>
                <a:ea typeface="微軟正黑體" panose="020B0604030504040204" pitchFamily="34" charset="-120"/>
              </a:rPr>
              <a:t>冷凝器</a:t>
            </a:r>
            <a:r>
              <a:rPr lang="en-US" altLang="zh-TW" sz="1600" b="0" dirty="0">
                <a:latin typeface="微軟正黑體" panose="020B0604030504040204" pitchFamily="34" charset="-120"/>
                <a:ea typeface="微軟正黑體" panose="020B0604030504040204" pitchFamily="34" charset="-120"/>
              </a:rPr>
              <a:t>)</a:t>
            </a:r>
            <a:r>
              <a:rPr lang="zh-TW" altLang="en-US" sz="1600" b="0" dirty="0">
                <a:latin typeface="微軟正黑體" panose="020B0604030504040204" pitchFamily="34" charset="-120"/>
                <a:ea typeface="微軟正黑體" panose="020B0604030504040204" pitchFamily="34" charset="-120"/>
              </a:rPr>
              <a:t> </a:t>
            </a:r>
            <a:r>
              <a:rPr lang="en-US" altLang="zh-TW" sz="1600" b="0" dirty="0">
                <a:latin typeface="微軟正黑體" panose="020B0604030504040204" pitchFamily="34" charset="-120"/>
                <a:ea typeface="微軟正黑體" panose="020B0604030504040204" pitchFamily="34" charset="-120"/>
              </a:rPr>
              <a:t>---</a:t>
            </a:r>
            <a:r>
              <a:rPr lang="zh-TW" altLang="en-US" sz="1600" b="0" dirty="0">
                <a:latin typeface="微軟正黑體" panose="020B0604030504040204" pitchFamily="34" charset="-120"/>
                <a:ea typeface="微軟正黑體" panose="020B0604030504040204" pitchFamily="34" charset="-120"/>
              </a:rPr>
              <a:t> 位於水箱前方的冷凝器，主要功能就是散熱。最常見的是散熱鰭片髒污，造行散熱不良，一般只要進行清洗就行</a:t>
            </a:r>
            <a:endParaRPr lang="en-US" altLang="zh-TW" sz="1600" b="0" dirty="0">
              <a:latin typeface="微軟正黑體" panose="020B0604030504040204" pitchFamily="34" charset="-120"/>
              <a:ea typeface="微軟正黑體" panose="020B0604030504040204" pitchFamily="34" charset="-120"/>
            </a:endParaRPr>
          </a:p>
        </p:txBody>
      </p:sp>
      <p:sp>
        <p:nvSpPr>
          <p:cNvPr id="21" name="矩形 20"/>
          <p:cNvSpPr>
            <a:spLocks noChangeArrowheads="1"/>
          </p:cNvSpPr>
          <p:nvPr/>
        </p:nvSpPr>
        <p:spPr bwMode="auto">
          <a:xfrm>
            <a:off x="1636713" y="1766888"/>
            <a:ext cx="8956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r>
              <a:rPr lang="en-US" altLang="zh-TW" sz="1600" b="0" dirty="0">
                <a:latin typeface="微軟正黑體" panose="020B0604030504040204" pitchFamily="34" charset="-120"/>
                <a:ea typeface="微軟正黑體" panose="020B0604030504040204" pitchFamily="34" charset="-120"/>
              </a:rPr>
              <a:t>3.</a:t>
            </a:r>
            <a:r>
              <a:rPr lang="zh-TW" altLang="en-US" sz="1600" b="0" dirty="0">
                <a:latin typeface="微軟正黑體" panose="020B0604030504040204" pitchFamily="34" charset="-120"/>
                <a:ea typeface="微軟正黑體" panose="020B0604030504040204" pitchFamily="34" charset="-120"/>
              </a:rPr>
              <a:t>冷卻風扇 </a:t>
            </a:r>
            <a:r>
              <a:rPr lang="en-US" altLang="zh-TW" sz="1600" b="0" dirty="0">
                <a:latin typeface="微軟正黑體" panose="020B0604030504040204" pitchFamily="34" charset="-120"/>
                <a:ea typeface="微軟正黑體" panose="020B0604030504040204" pitchFamily="34" charset="-120"/>
              </a:rPr>
              <a:t>---</a:t>
            </a:r>
            <a:r>
              <a:rPr lang="zh-TW" altLang="en-US" sz="1600" b="0" dirty="0">
                <a:latin typeface="微軟正黑體" panose="020B0604030504040204" pitchFamily="34" charset="-120"/>
                <a:ea typeface="微軟正黑體" panose="020B0604030504040204" pitchFamily="34" charset="-120"/>
              </a:rPr>
              <a:t>風扇可以協助冷凝器散熱，但只要遇到馬達或繼電器故障，風扇就不會運轉</a:t>
            </a:r>
            <a:endParaRPr lang="en-US" altLang="zh-TW" sz="1600" b="0" dirty="0">
              <a:latin typeface="微軟正黑體" panose="020B0604030504040204" pitchFamily="34" charset="-120"/>
              <a:ea typeface="微軟正黑體" panose="020B0604030504040204" pitchFamily="34" charset="-120"/>
            </a:endParaRPr>
          </a:p>
        </p:txBody>
      </p:sp>
      <p:sp>
        <p:nvSpPr>
          <p:cNvPr id="22" name="矩形 21"/>
          <p:cNvSpPr>
            <a:spLocks noChangeArrowheads="1"/>
          </p:cNvSpPr>
          <p:nvPr/>
        </p:nvSpPr>
        <p:spPr bwMode="auto">
          <a:xfrm>
            <a:off x="1628450" y="1345794"/>
            <a:ext cx="89566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r>
              <a:rPr lang="en-US" altLang="zh-TW" sz="1600" b="0" dirty="0">
                <a:latin typeface="微軟正黑體" panose="020B0604030504040204" pitchFamily="34" charset="-120"/>
                <a:ea typeface="微軟正黑體" panose="020B0604030504040204" pitchFamily="34" charset="-120"/>
              </a:rPr>
              <a:t>2.</a:t>
            </a:r>
            <a:r>
              <a:rPr lang="zh-TW" altLang="en-US" sz="1600" b="0" dirty="0">
                <a:latin typeface="微軟正黑體" panose="020B0604030504040204" pitchFamily="34" charset="-120"/>
                <a:ea typeface="微軟正黑體" panose="020B0604030504040204" pitchFamily="34" charset="-120"/>
              </a:rPr>
              <a:t>風箱濾網 </a:t>
            </a:r>
            <a:r>
              <a:rPr lang="en-US" altLang="zh-TW" sz="1600" b="0" dirty="0" smtClean="0">
                <a:latin typeface="微軟正黑體" panose="020B0604030504040204" pitchFamily="34" charset="-120"/>
                <a:ea typeface="微軟正黑體" panose="020B0604030504040204" pitchFamily="34" charset="-120"/>
              </a:rPr>
              <a:t>---</a:t>
            </a:r>
            <a:r>
              <a:rPr lang="zh-TW" altLang="en-US" sz="1600" b="0" dirty="0" smtClean="0">
                <a:latin typeface="微軟正黑體" panose="020B0604030504040204" pitchFamily="34" charset="-120"/>
                <a:ea typeface="微軟正黑體" panose="020B0604030504040204" pitchFamily="34" charset="-120"/>
              </a:rPr>
              <a:t>車廠夏日</a:t>
            </a:r>
            <a:r>
              <a:rPr lang="zh-TW" altLang="en-US" sz="1600" b="0" dirty="0">
                <a:latin typeface="微軟正黑體" panose="020B0604030504040204" pitchFamily="34" charset="-120"/>
                <a:ea typeface="微軟正黑體" panose="020B0604030504040204" pitchFamily="34" charset="-120"/>
              </a:rPr>
              <a:t>冷氣健檢，冷氣濾網換新是常見，空汽污染或捲</a:t>
            </a:r>
            <a:r>
              <a:rPr lang="zh-TW" altLang="en-US" sz="1600" b="0" dirty="0" smtClean="0">
                <a:latin typeface="微軟正黑體" panose="020B0604030504040204" pitchFamily="34" charset="-120"/>
                <a:ea typeface="微軟正黑體" panose="020B0604030504040204" pitchFamily="34" charset="-120"/>
              </a:rPr>
              <a:t>進雜物</a:t>
            </a:r>
            <a:r>
              <a:rPr lang="zh-TW" altLang="en-US" sz="1600" b="0" dirty="0">
                <a:latin typeface="微軟正黑體" panose="020B0604030504040204" pitchFamily="34" charset="-120"/>
                <a:ea typeface="微軟正黑體" panose="020B0604030504040204" pitchFamily="34" charset="-120"/>
              </a:rPr>
              <a:t>，造成濾網堵塞</a:t>
            </a:r>
          </a:p>
        </p:txBody>
      </p:sp>
      <p:sp>
        <p:nvSpPr>
          <p:cNvPr id="23" name="矩形 22"/>
          <p:cNvSpPr>
            <a:spLocks noChangeArrowheads="1"/>
          </p:cNvSpPr>
          <p:nvPr/>
        </p:nvSpPr>
        <p:spPr bwMode="auto">
          <a:xfrm>
            <a:off x="1637370" y="2172357"/>
            <a:ext cx="89566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r>
              <a:rPr lang="en-US" altLang="zh-TW" sz="1600" b="0" dirty="0">
                <a:latin typeface="微軟正黑體" panose="020B0604030504040204" pitchFamily="34" charset="-120"/>
                <a:ea typeface="微軟正黑體" panose="020B0604030504040204" pitchFamily="34" charset="-120"/>
              </a:rPr>
              <a:t>4.</a:t>
            </a:r>
            <a:r>
              <a:rPr lang="zh-TW" altLang="en-US" sz="1600" b="0" dirty="0">
                <a:latin typeface="微軟正黑體" panose="020B0604030504040204" pitchFamily="34" charset="-120"/>
                <a:ea typeface="微軟正黑體" panose="020B0604030504040204" pitchFamily="34" charset="-120"/>
              </a:rPr>
              <a:t>冷媒洩漏 </a:t>
            </a:r>
            <a:r>
              <a:rPr lang="en-US" altLang="zh-TW" sz="1600" b="0" dirty="0">
                <a:latin typeface="微軟正黑體" panose="020B0604030504040204" pitchFamily="34" charset="-120"/>
                <a:ea typeface="微軟正黑體" panose="020B0604030504040204" pitchFamily="34" charset="-120"/>
              </a:rPr>
              <a:t>---</a:t>
            </a:r>
            <a:r>
              <a:rPr lang="zh-TW" altLang="en-US" sz="1600" b="0" dirty="0" smtClean="0">
                <a:latin typeface="微軟正黑體" panose="020B0604030504040204" pitchFamily="34" charset="-120"/>
                <a:ea typeface="微軟正黑體" panose="020B0604030504040204" pitchFamily="34" charset="-120"/>
              </a:rPr>
              <a:t> 汽車</a:t>
            </a:r>
            <a:r>
              <a:rPr lang="zh-TW" altLang="en-US" sz="1600" b="0" dirty="0">
                <a:latin typeface="微軟正黑體" panose="020B0604030504040204" pitchFamily="34" charset="-120"/>
                <a:ea typeface="微軟正黑體" panose="020B0604030504040204" pitchFamily="34" charset="-120"/>
              </a:rPr>
              <a:t>技師</a:t>
            </a:r>
            <a:endParaRPr lang="en-US" altLang="zh-TW" sz="1600" b="0" dirty="0">
              <a:latin typeface="微軟正黑體" panose="020B0604030504040204" pitchFamily="34" charset="-120"/>
              <a:ea typeface="微軟正黑體" panose="020B0604030504040204" pitchFamily="34" charset="-120"/>
            </a:endParaRPr>
          </a:p>
          <a:p>
            <a:pPr>
              <a:spcBef>
                <a:spcPct val="0"/>
              </a:spcBef>
              <a:buClrTx/>
              <a:buFontTx/>
              <a:buNone/>
            </a:pPr>
            <a:r>
              <a:rPr lang="en-US" altLang="zh-TW" sz="1600" b="0" dirty="0">
                <a:latin typeface="微軟正黑體" panose="020B0604030504040204" pitchFamily="34" charset="-120"/>
                <a:ea typeface="微軟正黑體" panose="020B0604030504040204" pitchFamily="34" charset="-120"/>
              </a:rPr>
              <a:t>5.</a:t>
            </a:r>
            <a:r>
              <a:rPr lang="zh-TW" altLang="en-US" sz="1600" b="0" dirty="0">
                <a:latin typeface="微軟正黑體" panose="020B0604030504040204" pitchFamily="34" charset="-120"/>
                <a:ea typeface="微軟正黑體" panose="020B0604030504040204" pitchFamily="34" charset="-120"/>
              </a:rPr>
              <a:t>壓縮機</a:t>
            </a:r>
            <a:r>
              <a:rPr lang="en-US" altLang="zh-TW" sz="1600" b="0" dirty="0">
                <a:latin typeface="微軟正黑體" panose="020B0604030504040204" pitchFamily="34" charset="-120"/>
                <a:ea typeface="微軟正黑體" panose="020B0604030504040204" pitchFamily="34" charset="-120"/>
              </a:rPr>
              <a:t>/</a:t>
            </a:r>
            <a:r>
              <a:rPr lang="zh-TW" altLang="en-US" sz="1600" b="0" dirty="0" smtClean="0">
                <a:latin typeface="微軟正黑體" panose="020B0604030504040204" pitchFamily="34" charset="-120"/>
                <a:ea typeface="微軟正黑體" panose="020B0604030504040204" pitchFamily="34" charset="-120"/>
              </a:rPr>
              <a:t>蒸發器</a:t>
            </a:r>
            <a:r>
              <a:rPr lang="en-US" altLang="zh-TW" sz="1600" b="0" dirty="0" smtClean="0">
                <a:latin typeface="微軟正黑體" panose="020B0604030504040204" pitchFamily="34" charset="-120"/>
                <a:ea typeface="微軟正黑體" panose="020B0604030504040204" pitchFamily="34" charset="-120"/>
              </a:rPr>
              <a:t>/</a:t>
            </a:r>
            <a:r>
              <a:rPr lang="zh-TW" altLang="en-US" sz="1600" b="0" dirty="0">
                <a:latin typeface="微軟正黑體" panose="020B0604030504040204" pitchFamily="34" charset="-120"/>
                <a:ea typeface="微軟正黑體" panose="020B0604030504040204" pitchFamily="34" charset="-120"/>
              </a:rPr>
              <a:t>膨脹</a:t>
            </a:r>
            <a:r>
              <a:rPr lang="zh-TW" altLang="en-US" sz="1600" b="0" dirty="0" smtClean="0">
                <a:latin typeface="微軟正黑體" panose="020B0604030504040204" pitchFamily="34" charset="-120"/>
                <a:ea typeface="微軟正黑體" panose="020B0604030504040204" pitchFamily="34" charset="-120"/>
              </a:rPr>
              <a:t>閥 出問題 </a:t>
            </a:r>
            <a:r>
              <a:rPr lang="en-US" altLang="zh-TW" sz="1600" b="0" dirty="0" smtClean="0">
                <a:latin typeface="微軟正黑體" panose="020B0604030504040204" pitchFamily="34" charset="-120"/>
                <a:ea typeface="微軟正黑體" panose="020B0604030504040204" pitchFamily="34" charset="-120"/>
              </a:rPr>
              <a:t>---</a:t>
            </a:r>
            <a:r>
              <a:rPr lang="zh-TW" altLang="en-US" sz="1600" b="0" dirty="0">
                <a:latin typeface="微軟正黑體" panose="020B0604030504040204" pitchFamily="34" charset="-120"/>
                <a:ea typeface="微軟正黑體" panose="020B0604030504040204" pitchFamily="34" charset="-120"/>
              </a:rPr>
              <a:t>汽車技師</a:t>
            </a:r>
            <a:endParaRPr lang="en-US" altLang="zh-TW" sz="1600" b="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12014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投影片編號版面配置區 3"/>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fld id="{3C096351-F100-43AA-9CBB-DB40159EAB1D}" type="slidenum">
              <a:rPr lang="zh-TW" altLang="en-US" sz="1200" b="0" smtClean="0">
                <a:solidFill>
                  <a:srgbClr val="7F7F7F"/>
                </a:solidFill>
              </a:rPr>
              <a:pPr>
                <a:spcBef>
                  <a:spcPct val="0"/>
                </a:spcBef>
                <a:buClrTx/>
                <a:buFontTx/>
                <a:buNone/>
              </a:pPr>
              <a:t>12</a:t>
            </a:fld>
            <a:endParaRPr lang="zh-TW" altLang="en-US" sz="1200" b="0" smtClean="0">
              <a:solidFill>
                <a:srgbClr val="7F7F7F"/>
              </a:solidFill>
            </a:endParaRPr>
          </a:p>
        </p:txBody>
      </p:sp>
      <p:pic>
        <p:nvPicPr>
          <p:cNvPr id="16387" name="圖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5480" y="3284985"/>
            <a:ext cx="9361039"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文字方塊 2"/>
          <p:cNvSpPr txBox="1">
            <a:spLocks noChangeArrowheads="1"/>
          </p:cNvSpPr>
          <p:nvPr/>
        </p:nvSpPr>
        <p:spPr bwMode="auto">
          <a:xfrm>
            <a:off x="1747838" y="174625"/>
            <a:ext cx="8466137" cy="7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lgn="ctr" eaLnBrk="0" hangingPunct="0">
              <a:lnSpc>
                <a:spcPct val="150000"/>
              </a:lnSpc>
              <a:spcBef>
                <a:spcPct val="0"/>
              </a:spcBef>
              <a:buClrTx/>
              <a:buNone/>
            </a:pPr>
            <a:r>
              <a:rPr lang="zh-TW" altLang="en-US" sz="3000" dirty="0" smtClean="0">
                <a:solidFill>
                  <a:srgbClr val="D00600"/>
                </a:solidFill>
                <a:latin typeface="微軟正黑體" panose="020B0604030504040204" pitchFamily="34" charset="-120"/>
                <a:ea typeface="微軟正黑體" panose="020B0604030504040204" pitchFamily="34" charset="-120"/>
                <a:cs typeface="+mj-cs"/>
              </a:rPr>
              <a:t>冷氣</a:t>
            </a:r>
            <a:r>
              <a:rPr lang="zh-TW" altLang="en-US" sz="3000" dirty="0">
                <a:solidFill>
                  <a:srgbClr val="D00600"/>
                </a:solidFill>
                <a:latin typeface="微軟正黑體" panose="020B0604030504040204" pitchFamily="34" charset="-120"/>
                <a:ea typeface="微軟正黑體" panose="020B0604030504040204" pitchFamily="34" charset="-120"/>
                <a:cs typeface="+mj-cs"/>
              </a:rPr>
              <a:t>不冷怎麼辦</a:t>
            </a:r>
            <a:r>
              <a:rPr lang="en-US" altLang="zh-TW" sz="3000" dirty="0">
                <a:solidFill>
                  <a:srgbClr val="D00600"/>
                </a:solidFill>
                <a:latin typeface="微軟正黑體" panose="020B0604030504040204" pitchFamily="34" charset="-120"/>
                <a:ea typeface="微軟正黑體" panose="020B0604030504040204" pitchFamily="34" charset="-120"/>
                <a:cs typeface="+mj-cs"/>
              </a:rPr>
              <a:t>???</a:t>
            </a:r>
          </a:p>
        </p:txBody>
      </p:sp>
      <p:sp>
        <p:nvSpPr>
          <p:cNvPr id="16389" name="矩形 6"/>
          <p:cNvSpPr>
            <a:spLocks noChangeArrowheads="1"/>
          </p:cNvSpPr>
          <p:nvPr/>
        </p:nvSpPr>
        <p:spPr bwMode="auto">
          <a:xfrm>
            <a:off x="1935163" y="810233"/>
            <a:ext cx="33226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r>
              <a:rPr lang="zh-TW" altLang="en-US" sz="1800" dirty="0">
                <a:solidFill>
                  <a:srgbClr val="28170F"/>
                </a:solidFill>
                <a:latin typeface="微軟正黑體" panose="020B0604030504040204" pitchFamily="34" charset="-120"/>
                <a:ea typeface="微軟正黑體" panose="020B0604030504040204" pitchFamily="34" charset="-120"/>
              </a:rPr>
              <a:t>冷氣不冷</a:t>
            </a:r>
            <a:r>
              <a:rPr lang="en-US" altLang="zh-TW" sz="1800" dirty="0">
                <a:solidFill>
                  <a:srgbClr val="28170F"/>
                </a:solidFill>
                <a:latin typeface="微軟正黑體" panose="020B0604030504040204" pitchFamily="34" charset="-120"/>
                <a:ea typeface="微軟正黑體" panose="020B0604030504040204" pitchFamily="34" charset="-120"/>
              </a:rPr>
              <a:t>(</a:t>
            </a:r>
            <a:r>
              <a:rPr lang="zh-TW" altLang="en-US" sz="1800" dirty="0">
                <a:solidFill>
                  <a:srgbClr val="28170F"/>
                </a:solidFill>
                <a:latin typeface="微軟正黑體" panose="020B0604030504040204" pitchFamily="34" charset="-120"/>
                <a:ea typeface="微軟正黑體" panose="020B0604030504040204" pitchFamily="34" charset="-120"/>
              </a:rPr>
              <a:t>控溫不好</a:t>
            </a:r>
            <a:r>
              <a:rPr lang="en-US" altLang="zh-TW" sz="1800" dirty="0">
                <a:solidFill>
                  <a:srgbClr val="28170F"/>
                </a:solidFill>
                <a:latin typeface="微軟正黑體" panose="020B0604030504040204" pitchFamily="34" charset="-120"/>
                <a:ea typeface="微軟正黑體" panose="020B0604030504040204" pitchFamily="34" charset="-120"/>
              </a:rPr>
              <a:t>)</a:t>
            </a:r>
            <a:r>
              <a:rPr lang="zh-TW" altLang="en-US" sz="1800" dirty="0">
                <a:solidFill>
                  <a:srgbClr val="28170F"/>
                </a:solidFill>
                <a:latin typeface="微軟正黑體" panose="020B0604030504040204" pitchFamily="34" charset="-120"/>
                <a:ea typeface="微軟正黑體" panose="020B0604030504040204" pitchFamily="34" charset="-120"/>
              </a:rPr>
              <a:t>５個的原因</a:t>
            </a:r>
          </a:p>
        </p:txBody>
      </p:sp>
      <p:sp>
        <p:nvSpPr>
          <p:cNvPr id="16390" name="矩形 7"/>
          <p:cNvSpPr>
            <a:spLocks noChangeArrowheads="1"/>
          </p:cNvSpPr>
          <p:nvPr/>
        </p:nvSpPr>
        <p:spPr bwMode="auto">
          <a:xfrm>
            <a:off x="1935163" y="1253145"/>
            <a:ext cx="5830887" cy="189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lnSpc>
                <a:spcPct val="150000"/>
              </a:lnSpc>
              <a:spcBef>
                <a:spcPct val="0"/>
              </a:spcBef>
              <a:buClrTx/>
              <a:buFontTx/>
              <a:buNone/>
            </a:pPr>
            <a:r>
              <a:rPr lang="en-US" altLang="zh-TW" sz="1600" b="0" dirty="0">
                <a:latin typeface="微軟正黑體" panose="020B0604030504040204" pitchFamily="34" charset="-120"/>
                <a:ea typeface="微軟正黑體" panose="020B0604030504040204" pitchFamily="34" charset="-120"/>
              </a:rPr>
              <a:t>1.</a:t>
            </a:r>
            <a:r>
              <a:rPr lang="zh-TW" altLang="en-US" sz="1600" b="0" dirty="0">
                <a:latin typeface="微軟正黑體" panose="020B0604030504040204" pitchFamily="34" charset="-120"/>
                <a:ea typeface="微軟正黑體" panose="020B0604030504040204" pitchFamily="34" charset="-120"/>
              </a:rPr>
              <a:t>冷氣太髒堵塞出風，影響熱交換 </a:t>
            </a:r>
            <a:r>
              <a:rPr lang="en-US" altLang="zh-TW" sz="1600" b="0" dirty="0">
                <a:latin typeface="微軟正黑體" panose="020B0604030504040204" pitchFamily="34" charset="-120"/>
                <a:ea typeface="微軟正黑體" panose="020B0604030504040204" pitchFamily="34" charset="-120"/>
              </a:rPr>
              <a:t>---- </a:t>
            </a:r>
            <a:r>
              <a:rPr lang="zh-TW" altLang="en-US" sz="1600" b="0" dirty="0">
                <a:latin typeface="微軟正黑體" panose="020B0604030504040204" pitchFamily="34" charset="-120"/>
                <a:ea typeface="微軟正黑體" panose="020B0604030504040204" pitchFamily="34" charset="-120"/>
              </a:rPr>
              <a:t>濾網更換</a:t>
            </a:r>
            <a:r>
              <a:rPr lang="en-US" altLang="zh-TW" sz="1600" b="0" dirty="0">
                <a:latin typeface="微軟正黑體" panose="020B0604030504040204" pitchFamily="34" charset="-120"/>
                <a:ea typeface="微軟正黑體" panose="020B0604030504040204" pitchFamily="34" charset="-120"/>
              </a:rPr>
              <a:t>/</a:t>
            </a:r>
            <a:r>
              <a:rPr lang="zh-TW" altLang="en-US" sz="1600" b="0" dirty="0">
                <a:latin typeface="微軟正黑體" panose="020B0604030504040204" pitchFamily="34" charset="-120"/>
                <a:ea typeface="微軟正黑體" panose="020B0604030504040204" pitchFamily="34" charset="-120"/>
              </a:rPr>
              <a:t>清洗</a:t>
            </a:r>
            <a:endParaRPr lang="en-US" altLang="zh-TW" sz="1600" b="0" dirty="0">
              <a:latin typeface="微軟正黑體" panose="020B0604030504040204" pitchFamily="34" charset="-120"/>
              <a:ea typeface="微軟正黑體" panose="020B0604030504040204" pitchFamily="34" charset="-120"/>
            </a:endParaRPr>
          </a:p>
          <a:p>
            <a:pPr>
              <a:lnSpc>
                <a:spcPct val="150000"/>
              </a:lnSpc>
              <a:spcBef>
                <a:spcPct val="0"/>
              </a:spcBef>
              <a:buClrTx/>
              <a:buFontTx/>
              <a:buNone/>
            </a:pPr>
            <a:r>
              <a:rPr lang="en-US" altLang="zh-TW" sz="1600" b="0" dirty="0">
                <a:latin typeface="微軟正黑體" panose="020B0604030504040204" pitchFamily="34" charset="-120"/>
                <a:ea typeface="微軟正黑體" panose="020B0604030504040204" pitchFamily="34" charset="-120"/>
              </a:rPr>
              <a:t>2.</a:t>
            </a:r>
            <a:r>
              <a:rPr lang="zh-TW" altLang="en-US" sz="1600" b="0" dirty="0">
                <a:latin typeface="微軟正黑體" panose="020B0604030504040204" pitchFamily="34" charset="-120"/>
                <a:ea typeface="微軟正黑體" panose="020B0604030504040204" pitchFamily="34" charset="-120"/>
              </a:rPr>
              <a:t>冷媒外漏</a:t>
            </a:r>
          </a:p>
          <a:p>
            <a:pPr>
              <a:lnSpc>
                <a:spcPct val="150000"/>
              </a:lnSpc>
              <a:spcBef>
                <a:spcPct val="0"/>
              </a:spcBef>
              <a:buClrTx/>
              <a:buFontTx/>
              <a:buNone/>
            </a:pPr>
            <a:r>
              <a:rPr lang="en-US" altLang="zh-TW" sz="1600" b="0" dirty="0">
                <a:latin typeface="微軟正黑體" panose="020B0604030504040204" pitchFamily="34" charset="-120"/>
                <a:ea typeface="微軟正黑體" panose="020B0604030504040204" pitchFamily="34" charset="-120"/>
              </a:rPr>
              <a:t>3.</a:t>
            </a:r>
            <a:r>
              <a:rPr lang="zh-TW" altLang="en-US" sz="1600" b="0" dirty="0">
                <a:latin typeface="微軟正黑體" panose="020B0604030504040204" pitchFamily="34" charset="-120"/>
                <a:ea typeface="微軟正黑體" panose="020B0604030504040204" pitchFamily="34" charset="-120"/>
              </a:rPr>
              <a:t>冷氣壓縮機故障</a:t>
            </a:r>
          </a:p>
          <a:p>
            <a:pPr>
              <a:lnSpc>
                <a:spcPct val="150000"/>
              </a:lnSpc>
              <a:spcBef>
                <a:spcPct val="0"/>
              </a:spcBef>
              <a:buClrTx/>
              <a:buFontTx/>
              <a:buNone/>
            </a:pPr>
            <a:r>
              <a:rPr lang="en-US" altLang="zh-TW" sz="1600" b="0" dirty="0">
                <a:latin typeface="微軟正黑體" panose="020B0604030504040204" pitchFamily="34" charset="-120"/>
                <a:ea typeface="微軟正黑體" panose="020B0604030504040204" pitchFamily="34" charset="-120"/>
              </a:rPr>
              <a:t>4.</a:t>
            </a:r>
            <a:r>
              <a:rPr lang="zh-TW" altLang="en-US" sz="1600" b="0" dirty="0">
                <a:latin typeface="微軟正黑體" panose="020B0604030504040204" pitchFamily="34" charset="-120"/>
                <a:ea typeface="微軟正黑體" panose="020B0604030504040204" pitchFamily="34" charset="-120"/>
              </a:rPr>
              <a:t>溫度感測故障</a:t>
            </a:r>
          </a:p>
          <a:p>
            <a:pPr>
              <a:lnSpc>
                <a:spcPct val="150000"/>
              </a:lnSpc>
              <a:spcBef>
                <a:spcPct val="0"/>
              </a:spcBef>
              <a:buClrTx/>
              <a:buFontTx/>
              <a:buNone/>
            </a:pPr>
            <a:r>
              <a:rPr lang="en-US" altLang="zh-TW" sz="1600" b="0" dirty="0">
                <a:latin typeface="微軟正黑體" panose="020B0604030504040204" pitchFamily="34" charset="-120"/>
                <a:ea typeface="微軟正黑體" panose="020B0604030504040204" pitchFamily="34" charset="-120"/>
              </a:rPr>
              <a:t>5.</a:t>
            </a:r>
            <a:r>
              <a:rPr lang="zh-TW" altLang="en-US" sz="1600" b="0" dirty="0">
                <a:latin typeface="微軟正黑體" panose="020B0604030504040204" pitchFamily="34" charset="-120"/>
                <a:ea typeface="微軟正黑體" panose="020B0604030504040204" pitchFamily="34" charset="-120"/>
              </a:rPr>
              <a:t>設定溫度高於目前室溫</a:t>
            </a:r>
          </a:p>
        </p:txBody>
      </p:sp>
    </p:spTree>
    <p:extLst>
      <p:ext uri="{BB962C8B-B14F-4D97-AF65-F5344CB8AC3E}">
        <p14:creationId xmlns:p14="http://schemas.microsoft.com/office/powerpoint/2010/main" val="28486212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投影片編號版面配置區 3"/>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fld id="{C55EB3D4-2409-4EF6-B71A-C36D7ECE3EB3}" type="slidenum">
              <a:rPr lang="zh-TW" altLang="en-US" sz="1200" b="0" smtClean="0">
                <a:solidFill>
                  <a:srgbClr val="7F7F7F"/>
                </a:solidFill>
              </a:rPr>
              <a:pPr>
                <a:spcBef>
                  <a:spcPct val="0"/>
                </a:spcBef>
                <a:buClrTx/>
                <a:buFontTx/>
                <a:buNone/>
              </a:pPr>
              <a:t>13</a:t>
            </a:fld>
            <a:endParaRPr lang="zh-TW" altLang="en-US" sz="1200" b="0" smtClean="0">
              <a:solidFill>
                <a:srgbClr val="7F7F7F"/>
              </a:solidFill>
            </a:endParaRPr>
          </a:p>
        </p:txBody>
      </p:sp>
      <p:sp>
        <p:nvSpPr>
          <p:cNvPr id="17411" name="文字方塊 2"/>
          <p:cNvSpPr txBox="1">
            <a:spLocks noChangeArrowheads="1"/>
          </p:cNvSpPr>
          <p:nvPr/>
        </p:nvSpPr>
        <p:spPr bwMode="auto">
          <a:xfrm>
            <a:off x="1211729" y="2708920"/>
            <a:ext cx="9224763" cy="130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marL="0" indent="0" algn="ctr" eaLnBrk="0" hangingPunct="0">
              <a:lnSpc>
                <a:spcPct val="150000"/>
              </a:lnSpc>
              <a:spcBef>
                <a:spcPct val="0"/>
              </a:spcBef>
              <a:buClrTx/>
              <a:buNone/>
            </a:pPr>
            <a:r>
              <a:rPr lang="zh-TW" altLang="en-US" sz="6000" dirty="0">
                <a:latin typeface="微軟正黑體" panose="020B0604030504040204" pitchFamily="34" charset="-120"/>
                <a:ea typeface="微軟正黑體" panose="020B0604030504040204" pitchFamily="34" charset="-120"/>
                <a:cs typeface="+mj-cs"/>
              </a:rPr>
              <a:t>各部門 </a:t>
            </a:r>
            <a:r>
              <a:rPr lang="en-US" altLang="zh-TW" sz="6000" dirty="0">
                <a:latin typeface="微軟正黑體" panose="020B0604030504040204" pitchFamily="34" charset="-120"/>
                <a:ea typeface="微軟正黑體" panose="020B0604030504040204" pitchFamily="34" charset="-120"/>
                <a:cs typeface="+mj-cs"/>
              </a:rPr>
              <a:t>Chiller</a:t>
            </a:r>
            <a:r>
              <a:rPr lang="zh-TW" altLang="en-US" sz="6000" dirty="0">
                <a:latin typeface="微軟正黑體" panose="020B0604030504040204" pitchFamily="34" charset="-120"/>
                <a:ea typeface="微軟正黑體" panose="020B0604030504040204" pitchFamily="34" charset="-120"/>
                <a:cs typeface="+mj-cs"/>
              </a:rPr>
              <a:t> 冰水</a:t>
            </a:r>
            <a:r>
              <a:rPr lang="zh-TW" altLang="en-US" sz="6000" dirty="0" smtClean="0">
                <a:latin typeface="微軟正黑體" panose="020B0604030504040204" pitchFamily="34" charset="-120"/>
                <a:ea typeface="微軟正黑體" panose="020B0604030504040204" pitchFamily="34" charset="-120"/>
                <a:cs typeface="+mj-cs"/>
              </a:rPr>
              <a:t>機介紹</a:t>
            </a:r>
            <a:endParaRPr lang="en-US" altLang="zh-TW" sz="6000" dirty="0">
              <a:latin typeface="微軟正黑體" panose="020B0604030504040204" pitchFamily="34" charset="-120"/>
              <a:ea typeface="微軟正黑體" panose="020B0604030504040204" pitchFamily="34" charset="-120"/>
              <a:cs typeface="+mj-cs"/>
            </a:endParaRPr>
          </a:p>
        </p:txBody>
      </p:sp>
    </p:spTree>
    <p:extLst>
      <p:ext uri="{BB962C8B-B14F-4D97-AF65-F5344CB8AC3E}">
        <p14:creationId xmlns:p14="http://schemas.microsoft.com/office/powerpoint/2010/main" val="17967839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投影片編號版面配置區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fld id="{40B741EC-A523-4A59-8404-8D94216D7D03}" type="slidenum">
              <a:rPr lang="zh-TW" altLang="en-US" sz="1200" b="0" smtClean="0">
                <a:solidFill>
                  <a:srgbClr val="7F7F7F"/>
                </a:solidFill>
              </a:rPr>
              <a:pPr>
                <a:spcBef>
                  <a:spcPct val="0"/>
                </a:spcBef>
                <a:buClrTx/>
                <a:buFontTx/>
                <a:buNone/>
              </a:pPr>
              <a:t>14</a:t>
            </a:fld>
            <a:endParaRPr lang="zh-TW" altLang="en-US" sz="1200" b="0" smtClean="0">
              <a:solidFill>
                <a:srgbClr val="7F7F7F"/>
              </a:solidFill>
            </a:endParaRPr>
          </a:p>
        </p:txBody>
      </p:sp>
      <p:pic>
        <p:nvPicPr>
          <p:cNvPr id="4" name="圖片 3"/>
          <p:cNvPicPr>
            <a:picLocks noChangeAspect="1"/>
          </p:cNvPicPr>
          <p:nvPr/>
        </p:nvPicPr>
        <p:blipFill>
          <a:blip r:embed="rId3"/>
          <a:stretch>
            <a:fillRect/>
          </a:stretch>
        </p:blipFill>
        <p:spPr>
          <a:xfrm>
            <a:off x="695400" y="764704"/>
            <a:ext cx="10801200" cy="5544616"/>
          </a:xfrm>
          <a:prstGeom prst="rect">
            <a:avLst/>
          </a:prstGeom>
        </p:spPr>
      </p:pic>
      <p:sp>
        <p:nvSpPr>
          <p:cNvPr id="5" name="矩形 4"/>
          <p:cNvSpPr>
            <a:spLocks noChangeArrowheads="1"/>
          </p:cNvSpPr>
          <p:nvPr/>
        </p:nvSpPr>
        <p:spPr bwMode="auto">
          <a:xfrm>
            <a:off x="3823424" y="241484"/>
            <a:ext cx="37689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marL="0" indent="0" algn="ctr" eaLnBrk="0" hangingPunct="0">
              <a:spcBef>
                <a:spcPct val="0"/>
              </a:spcBef>
              <a:buClrTx/>
              <a:buNone/>
            </a:pPr>
            <a:r>
              <a:rPr lang="en-US" altLang="zh-TW" dirty="0" smtClean="0">
                <a:solidFill>
                  <a:srgbClr val="3333FF"/>
                </a:solidFill>
                <a:latin typeface="微軟正黑體" panose="020B0604030504040204" pitchFamily="34" charset="-120"/>
                <a:ea typeface="微軟正黑體" panose="020B0604030504040204" pitchFamily="34" charset="-120"/>
                <a:cs typeface="+mj-cs"/>
              </a:rPr>
              <a:t>S200 </a:t>
            </a:r>
            <a:r>
              <a:rPr lang="en-US" altLang="zh-TW" dirty="0">
                <a:solidFill>
                  <a:srgbClr val="3333FF"/>
                </a:solidFill>
                <a:latin typeface="微軟正黑體" panose="020B0604030504040204" pitchFamily="34" charset="-120"/>
                <a:ea typeface="微軟正黑體" panose="020B0604030504040204" pitchFamily="34" charset="-120"/>
                <a:cs typeface="+mj-cs"/>
              </a:rPr>
              <a:t>Chiller</a:t>
            </a:r>
            <a:r>
              <a:rPr lang="zh-TW" altLang="en-US" dirty="0">
                <a:solidFill>
                  <a:srgbClr val="3333FF"/>
                </a:solidFill>
                <a:latin typeface="微軟正黑體" panose="020B0604030504040204" pitchFamily="34" charset="-120"/>
                <a:ea typeface="微軟正黑體" panose="020B0604030504040204" pitchFamily="34" charset="-120"/>
                <a:cs typeface="+mj-cs"/>
              </a:rPr>
              <a:t> 冰水</a:t>
            </a:r>
            <a:r>
              <a:rPr lang="zh-TW" altLang="en-US" dirty="0" smtClean="0">
                <a:solidFill>
                  <a:srgbClr val="3333FF"/>
                </a:solidFill>
                <a:latin typeface="微軟正黑體" panose="020B0604030504040204" pitchFamily="34" charset="-120"/>
                <a:ea typeface="微軟正黑體" panose="020B0604030504040204" pitchFamily="34" charset="-120"/>
                <a:cs typeface="+mj-cs"/>
              </a:rPr>
              <a:t>機</a:t>
            </a:r>
            <a:r>
              <a:rPr lang="en-US" altLang="zh-TW" dirty="0" smtClean="0">
                <a:solidFill>
                  <a:srgbClr val="3333FF"/>
                </a:solidFill>
                <a:latin typeface="微軟正黑體" panose="020B0604030504040204" pitchFamily="34" charset="-120"/>
                <a:ea typeface="微軟正黑體" panose="020B0604030504040204" pitchFamily="34" charset="-120"/>
                <a:cs typeface="+mj-cs"/>
              </a:rPr>
              <a:t>-1</a:t>
            </a:r>
            <a:endParaRPr lang="en-US" altLang="zh-TW" dirty="0">
              <a:solidFill>
                <a:srgbClr val="3333FF"/>
              </a:solidFill>
              <a:latin typeface="微軟正黑體" panose="020B0604030504040204" pitchFamily="34" charset="-120"/>
              <a:ea typeface="微軟正黑體" panose="020B0604030504040204" pitchFamily="34" charset="-120"/>
              <a:cs typeface="+mj-cs"/>
            </a:endParaRPr>
          </a:p>
        </p:txBody>
      </p:sp>
    </p:spTree>
    <p:extLst>
      <p:ext uri="{BB962C8B-B14F-4D97-AF65-F5344CB8AC3E}">
        <p14:creationId xmlns:p14="http://schemas.microsoft.com/office/powerpoint/2010/main" val="17090163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695400" y="836713"/>
            <a:ext cx="10873208" cy="5544616"/>
          </a:xfrm>
          <a:prstGeom prst="rect">
            <a:avLst/>
          </a:prstGeom>
        </p:spPr>
      </p:pic>
      <p:sp>
        <p:nvSpPr>
          <p:cNvPr id="18434" name="投影片編號版面配置區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fld id="{40B741EC-A523-4A59-8404-8D94216D7D03}" type="slidenum">
              <a:rPr lang="zh-TW" altLang="en-US" sz="1200" b="0" smtClean="0">
                <a:solidFill>
                  <a:srgbClr val="7F7F7F"/>
                </a:solidFill>
              </a:rPr>
              <a:pPr>
                <a:spcBef>
                  <a:spcPct val="0"/>
                </a:spcBef>
                <a:buClrTx/>
                <a:buFontTx/>
                <a:buNone/>
              </a:pPr>
              <a:t>15</a:t>
            </a:fld>
            <a:endParaRPr lang="zh-TW" altLang="en-US" sz="1200" b="0" smtClean="0">
              <a:solidFill>
                <a:srgbClr val="7F7F7F"/>
              </a:solidFill>
            </a:endParaRPr>
          </a:p>
        </p:txBody>
      </p:sp>
      <p:sp>
        <p:nvSpPr>
          <p:cNvPr id="5" name="矩形 4"/>
          <p:cNvSpPr>
            <a:spLocks noChangeArrowheads="1"/>
          </p:cNvSpPr>
          <p:nvPr/>
        </p:nvSpPr>
        <p:spPr bwMode="auto">
          <a:xfrm>
            <a:off x="3823424" y="241484"/>
            <a:ext cx="37689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marL="0" indent="0" algn="ctr" eaLnBrk="0" hangingPunct="0">
              <a:spcBef>
                <a:spcPct val="0"/>
              </a:spcBef>
              <a:buClrTx/>
              <a:buNone/>
            </a:pPr>
            <a:r>
              <a:rPr lang="en-US" altLang="zh-TW" dirty="0" smtClean="0">
                <a:solidFill>
                  <a:srgbClr val="3333FF"/>
                </a:solidFill>
                <a:latin typeface="微軟正黑體" panose="020B0604030504040204" pitchFamily="34" charset="-120"/>
                <a:ea typeface="微軟正黑體" panose="020B0604030504040204" pitchFamily="34" charset="-120"/>
                <a:cs typeface="+mj-cs"/>
              </a:rPr>
              <a:t>S200 </a:t>
            </a:r>
            <a:r>
              <a:rPr lang="en-US" altLang="zh-TW" dirty="0">
                <a:solidFill>
                  <a:srgbClr val="3333FF"/>
                </a:solidFill>
                <a:latin typeface="微軟正黑體" panose="020B0604030504040204" pitchFamily="34" charset="-120"/>
                <a:ea typeface="微軟正黑體" panose="020B0604030504040204" pitchFamily="34" charset="-120"/>
                <a:cs typeface="+mj-cs"/>
              </a:rPr>
              <a:t>Chiller</a:t>
            </a:r>
            <a:r>
              <a:rPr lang="zh-TW" altLang="en-US" dirty="0">
                <a:solidFill>
                  <a:srgbClr val="3333FF"/>
                </a:solidFill>
                <a:latin typeface="微軟正黑體" panose="020B0604030504040204" pitchFamily="34" charset="-120"/>
                <a:ea typeface="微軟正黑體" panose="020B0604030504040204" pitchFamily="34" charset="-120"/>
                <a:cs typeface="+mj-cs"/>
              </a:rPr>
              <a:t> 冰水</a:t>
            </a:r>
            <a:r>
              <a:rPr lang="zh-TW" altLang="en-US" dirty="0" smtClean="0">
                <a:solidFill>
                  <a:srgbClr val="3333FF"/>
                </a:solidFill>
                <a:latin typeface="微軟正黑體" panose="020B0604030504040204" pitchFamily="34" charset="-120"/>
                <a:ea typeface="微軟正黑體" panose="020B0604030504040204" pitchFamily="34" charset="-120"/>
                <a:cs typeface="+mj-cs"/>
              </a:rPr>
              <a:t>機</a:t>
            </a:r>
            <a:r>
              <a:rPr lang="en-US" altLang="zh-TW" dirty="0" smtClean="0">
                <a:solidFill>
                  <a:srgbClr val="3333FF"/>
                </a:solidFill>
                <a:latin typeface="微軟正黑體" panose="020B0604030504040204" pitchFamily="34" charset="-120"/>
                <a:ea typeface="微軟正黑體" panose="020B0604030504040204" pitchFamily="34" charset="-120"/>
                <a:cs typeface="+mj-cs"/>
              </a:rPr>
              <a:t>-2</a:t>
            </a:r>
            <a:endParaRPr lang="en-US" altLang="zh-TW" dirty="0">
              <a:solidFill>
                <a:srgbClr val="3333FF"/>
              </a:solidFill>
              <a:latin typeface="微軟正黑體" panose="020B0604030504040204" pitchFamily="34" charset="-120"/>
              <a:ea typeface="微軟正黑體" panose="020B0604030504040204" pitchFamily="34" charset="-120"/>
              <a:cs typeface="+mj-cs"/>
            </a:endParaRPr>
          </a:p>
        </p:txBody>
      </p:sp>
    </p:spTree>
    <p:extLst>
      <p:ext uri="{BB962C8B-B14F-4D97-AF65-F5344CB8AC3E}">
        <p14:creationId xmlns:p14="http://schemas.microsoft.com/office/powerpoint/2010/main" val="24133853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FD0D3EB3-F9F7-4087-A4AB-9B4C38DD44CF}" type="slidenum">
              <a:rPr lang="zh-TW" altLang="en-US" smtClean="0"/>
              <a:pPr>
                <a:defRPr/>
              </a:pPr>
              <a:t>16</a:t>
            </a:fld>
            <a:endParaRPr lang="zh-TW" altLang="en-US"/>
          </a:p>
        </p:txBody>
      </p:sp>
      <p:pic>
        <p:nvPicPr>
          <p:cNvPr id="4" name="圖片 3"/>
          <p:cNvPicPr>
            <a:picLocks noChangeAspect="1"/>
          </p:cNvPicPr>
          <p:nvPr/>
        </p:nvPicPr>
        <p:blipFill>
          <a:blip r:embed="rId2"/>
          <a:stretch>
            <a:fillRect/>
          </a:stretch>
        </p:blipFill>
        <p:spPr>
          <a:xfrm>
            <a:off x="620749" y="1484784"/>
            <a:ext cx="10875851" cy="3286020"/>
          </a:xfrm>
          <a:prstGeom prst="rect">
            <a:avLst/>
          </a:prstGeom>
        </p:spPr>
      </p:pic>
      <p:sp>
        <p:nvSpPr>
          <p:cNvPr id="5" name="矩形 4"/>
          <p:cNvSpPr>
            <a:spLocks noChangeArrowheads="1"/>
          </p:cNvSpPr>
          <p:nvPr/>
        </p:nvSpPr>
        <p:spPr bwMode="auto">
          <a:xfrm>
            <a:off x="3823424" y="241484"/>
            <a:ext cx="37689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marL="0" indent="0" algn="ctr" eaLnBrk="0" hangingPunct="0">
              <a:spcBef>
                <a:spcPct val="0"/>
              </a:spcBef>
              <a:buClrTx/>
              <a:buNone/>
            </a:pPr>
            <a:r>
              <a:rPr lang="en-US" altLang="zh-TW" dirty="0" smtClean="0">
                <a:solidFill>
                  <a:srgbClr val="3333FF"/>
                </a:solidFill>
                <a:latin typeface="微軟正黑體" panose="020B0604030504040204" pitchFamily="34" charset="-120"/>
                <a:ea typeface="微軟正黑體" panose="020B0604030504040204" pitchFamily="34" charset="-120"/>
                <a:cs typeface="+mj-cs"/>
              </a:rPr>
              <a:t>S200 </a:t>
            </a:r>
            <a:r>
              <a:rPr lang="en-US" altLang="zh-TW" dirty="0">
                <a:solidFill>
                  <a:srgbClr val="3333FF"/>
                </a:solidFill>
                <a:latin typeface="微軟正黑體" panose="020B0604030504040204" pitchFamily="34" charset="-120"/>
                <a:ea typeface="微軟正黑體" panose="020B0604030504040204" pitchFamily="34" charset="-120"/>
                <a:cs typeface="+mj-cs"/>
              </a:rPr>
              <a:t>Chiller</a:t>
            </a:r>
            <a:r>
              <a:rPr lang="zh-TW" altLang="en-US" dirty="0">
                <a:solidFill>
                  <a:srgbClr val="3333FF"/>
                </a:solidFill>
                <a:latin typeface="微軟正黑體" panose="020B0604030504040204" pitchFamily="34" charset="-120"/>
                <a:ea typeface="微軟正黑體" panose="020B0604030504040204" pitchFamily="34" charset="-120"/>
                <a:cs typeface="+mj-cs"/>
              </a:rPr>
              <a:t> 冰水</a:t>
            </a:r>
            <a:r>
              <a:rPr lang="zh-TW" altLang="en-US" dirty="0" smtClean="0">
                <a:solidFill>
                  <a:srgbClr val="3333FF"/>
                </a:solidFill>
                <a:latin typeface="微軟正黑體" panose="020B0604030504040204" pitchFamily="34" charset="-120"/>
                <a:ea typeface="微軟正黑體" panose="020B0604030504040204" pitchFamily="34" charset="-120"/>
                <a:cs typeface="+mj-cs"/>
              </a:rPr>
              <a:t>機</a:t>
            </a:r>
            <a:r>
              <a:rPr lang="en-US" altLang="zh-TW" dirty="0" smtClean="0">
                <a:solidFill>
                  <a:srgbClr val="3333FF"/>
                </a:solidFill>
                <a:latin typeface="微軟正黑體" panose="020B0604030504040204" pitchFamily="34" charset="-120"/>
                <a:ea typeface="微軟正黑體" panose="020B0604030504040204" pitchFamily="34" charset="-120"/>
                <a:cs typeface="+mj-cs"/>
              </a:rPr>
              <a:t>-3</a:t>
            </a:r>
            <a:endParaRPr lang="en-US" altLang="zh-TW" dirty="0">
              <a:solidFill>
                <a:srgbClr val="3333FF"/>
              </a:solidFill>
              <a:latin typeface="微軟正黑體" panose="020B0604030504040204" pitchFamily="34" charset="-120"/>
              <a:ea typeface="微軟正黑體" panose="020B0604030504040204" pitchFamily="34" charset="-120"/>
              <a:cs typeface="+mj-cs"/>
            </a:endParaRPr>
          </a:p>
        </p:txBody>
      </p:sp>
    </p:spTree>
    <p:extLst>
      <p:ext uri="{BB962C8B-B14F-4D97-AF65-F5344CB8AC3E}">
        <p14:creationId xmlns:p14="http://schemas.microsoft.com/office/powerpoint/2010/main" val="40690917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FD0D3EB3-F9F7-4087-A4AB-9B4C38DD44CF}" type="slidenum">
              <a:rPr lang="zh-TW" altLang="en-US" smtClean="0"/>
              <a:pPr>
                <a:defRPr/>
              </a:pPr>
              <a:t>17</a:t>
            </a:fld>
            <a:endParaRPr lang="zh-TW" altLang="en-US"/>
          </a:p>
        </p:txBody>
      </p:sp>
      <p:sp>
        <p:nvSpPr>
          <p:cNvPr id="5" name="矩形 4"/>
          <p:cNvSpPr>
            <a:spLocks noChangeArrowheads="1"/>
          </p:cNvSpPr>
          <p:nvPr/>
        </p:nvSpPr>
        <p:spPr bwMode="auto">
          <a:xfrm>
            <a:off x="3823424" y="241484"/>
            <a:ext cx="37689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marL="0" indent="0" algn="ctr" eaLnBrk="0" hangingPunct="0">
              <a:spcBef>
                <a:spcPct val="0"/>
              </a:spcBef>
              <a:buClrTx/>
              <a:buNone/>
            </a:pPr>
            <a:r>
              <a:rPr lang="en-US" altLang="zh-TW" dirty="0" smtClean="0">
                <a:solidFill>
                  <a:srgbClr val="3333FF"/>
                </a:solidFill>
                <a:latin typeface="微軟正黑體" panose="020B0604030504040204" pitchFamily="34" charset="-120"/>
                <a:ea typeface="微軟正黑體" panose="020B0604030504040204" pitchFamily="34" charset="-120"/>
                <a:cs typeface="+mj-cs"/>
              </a:rPr>
              <a:t>S300 </a:t>
            </a:r>
            <a:r>
              <a:rPr lang="en-US" altLang="zh-TW" dirty="0">
                <a:solidFill>
                  <a:srgbClr val="3333FF"/>
                </a:solidFill>
                <a:latin typeface="微軟正黑體" panose="020B0604030504040204" pitchFamily="34" charset="-120"/>
                <a:ea typeface="微軟正黑體" panose="020B0604030504040204" pitchFamily="34" charset="-120"/>
                <a:cs typeface="+mj-cs"/>
              </a:rPr>
              <a:t>Chiller</a:t>
            </a:r>
            <a:r>
              <a:rPr lang="zh-TW" altLang="en-US" dirty="0">
                <a:solidFill>
                  <a:srgbClr val="3333FF"/>
                </a:solidFill>
                <a:latin typeface="微軟正黑體" panose="020B0604030504040204" pitchFamily="34" charset="-120"/>
                <a:ea typeface="微軟正黑體" panose="020B0604030504040204" pitchFamily="34" charset="-120"/>
                <a:cs typeface="+mj-cs"/>
              </a:rPr>
              <a:t> 冰水</a:t>
            </a:r>
            <a:r>
              <a:rPr lang="zh-TW" altLang="en-US" dirty="0" smtClean="0">
                <a:solidFill>
                  <a:srgbClr val="3333FF"/>
                </a:solidFill>
                <a:latin typeface="微軟正黑體" panose="020B0604030504040204" pitchFamily="34" charset="-120"/>
                <a:ea typeface="微軟正黑體" panose="020B0604030504040204" pitchFamily="34" charset="-120"/>
                <a:cs typeface="+mj-cs"/>
              </a:rPr>
              <a:t>機</a:t>
            </a:r>
            <a:r>
              <a:rPr lang="en-US" altLang="zh-TW" dirty="0" smtClean="0">
                <a:solidFill>
                  <a:srgbClr val="3333FF"/>
                </a:solidFill>
                <a:latin typeface="微軟正黑體" panose="020B0604030504040204" pitchFamily="34" charset="-120"/>
                <a:ea typeface="微軟正黑體" panose="020B0604030504040204" pitchFamily="34" charset="-120"/>
                <a:cs typeface="+mj-cs"/>
              </a:rPr>
              <a:t>-1</a:t>
            </a:r>
            <a:endParaRPr lang="en-US" altLang="zh-TW" dirty="0">
              <a:solidFill>
                <a:srgbClr val="3333FF"/>
              </a:solidFill>
              <a:latin typeface="微軟正黑體" panose="020B0604030504040204" pitchFamily="34" charset="-120"/>
              <a:ea typeface="微軟正黑體" panose="020B0604030504040204" pitchFamily="34" charset="-120"/>
              <a:cs typeface="+mj-cs"/>
            </a:endParaRPr>
          </a:p>
        </p:txBody>
      </p:sp>
      <p:pic>
        <p:nvPicPr>
          <p:cNvPr id="3" name="圖片 2"/>
          <p:cNvPicPr>
            <a:picLocks noChangeAspect="1"/>
          </p:cNvPicPr>
          <p:nvPr/>
        </p:nvPicPr>
        <p:blipFill>
          <a:blip r:embed="rId2"/>
          <a:stretch>
            <a:fillRect/>
          </a:stretch>
        </p:blipFill>
        <p:spPr>
          <a:xfrm>
            <a:off x="601292" y="1412776"/>
            <a:ext cx="10801199" cy="4332117"/>
          </a:xfrm>
          <a:prstGeom prst="rect">
            <a:avLst/>
          </a:prstGeom>
        </p:spPr>
      </p:pic>
    </p:spTree>
    <p:extLst>
      <p:ext uri="{BB962C8B-B14F-4D97-AF65-F5344CB8AC3E}">
        <p14:creationId xmlns:p14="http://schemas.microsoft.com/office/powerpoint/2010/main" val="16966892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投影片編號版面配置區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fld id="{09A64FA2-8002-44D6-BD0B-357243670D68}" type="slidenum">
              <a:rPr lang="zh-TW" altLang="en-US" sz="1200" b="0" smtClean="0">
                <a:solidFill>
                  <a:srgbClr val="7F7F7F"/>
                </a:solidFill>
              </a:rPr>
              <a:pPr>
                <a:spcBef>
                  <a:spcPct val="0"/>
                </a:spcBef>
                <a:buClrTx/>
                <a:buFontTx/>
                <a:buNone/>
              </a:pPr>
              <a:t>18</a:t>
            </a:fld>
            <a:endParaRPr lang="zh-TW" altLang="en-US" sz="1200" b="0" smtClean="0">
              <a:solidFill>
                <a:srgbClr val="7F7F7F"/>
              </a:solidFill>
            </a:endParaRPr>
          </a:p>
        </p:txBody>
      </p:sp>
      <p:graphicFrame>
        <p:nvGraphicFramePr>
          <p:cNvPr id="7" name="表格 6"/>
          <p:cNvGraphicFramePr>
            <a:graphicFrameLocks noGrp="1"/>
          </p:cNvGraphicFramePr>
          <p:nvPr>
            <p:extLst>
              <p:ext uri="{D42A27DB-BD31-4B8C-83A1-F6EECF244321}">
                <p14:modId xmlns:p14="http://schemas.microsoft.com/office/powerpoint/2010/main" val="2786543956"/>
              </p:ext>
            </p:extLst>
          </p:nvPr>
        </p:nvGraphicFramePr>
        <p:xfrm>
          <a:off x="675718" y="872323"/>
          <a:ext cx="11036907" cy="5637684"/>
        </p:xfrm>
        <a:graphic>
          <a:graphicData uri="http://schemas.openxmlformats.org/drawingml/2006/table">
            <a:tbl>
              <a:tblPr/>
              <a:tblGrid>
                <a:gridCol w="4755001">
                  <a:extLst>
                    <a:ext uri="{9D8B030D-6E8A-4147-A177-3AD203B41FA5}">
                      <a16:colId xmlns:a16="http://schemas.microsoft.com/office/drawing/2014/main" val="3277263214"/>
                    </a:ext>
                  </a:extLst>
                </a:gridCol>
                <a:gridCol w="2691388">
                  <a:extLst>
                    <a:ext uri="{9D8B030D-6E8A-4147-A177-3AD203B41FA5}">
                      <a16:colId xmlns:a16="http://schemas.microsoft.com/office/drawing/2014/main" val="1670114011"/>
                    </a:ext>
                  </a:extLst>
                </a:gridCol>
                <a:gridCol w="3590518">
                  <a:extLst>
                    <a:ext uri="{9D8B030D-6E8A-4147-A177-3AD203B41FA5}">
                      <a16:colId xmlns:a16="http://schemas.microsoft.com/office/drawing/2014/main" val="1862466815"/>
                    </a:ext>
                  </a:extLst>
                </a:gridCol>
              </a:tblGrid>
              <a:tr h="266925">
                <a:tc>
                  <a:txBody>
                    <a:bodyPr/>
                    <a:lstStyle/>
                    <a:p>
                      <a:pPr marL="0" algn="ctr" defTabSz="914400" rtl="0" eaLnBrk="1" fontAlgn="ctr" latinLnBrk="0" hangingPunct="1">
                        <a:spcAft>
                          <a:spcPts val="0"/>
                        </a:spcAft>
                      </a:pPr>
                      <a:r>
                        <a:rPr lang="zh-TW" altLang="en-US" sz="1600" kern="1200" dirty="0">
                          <a:solidFill>
                            <a:schemeClr val="tx1"/>
                          </a:solidFill>
                          <a:effectLst/>
                          <a:latin typeface="微軟正黑體" panose="020B0604030504040204" pitchFamily="34" charset="-120"/>
                          <a:ea typeface="微軟正黑體" panose="020B0604030504040204" pitchFamily="34" charset="-120"/>
                          <a:cs typeface="+mn-cs"/>
                        </a:rPr>
                        <a:t>廠商</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600" kern="1200">
                          <a:solidFill>
                            <a:schemeClr val="tx1"/>
                          </a:solidFill>
                          <a:effectLst/>
                          <a:latin typeface="微軟正黑體" panose="020B0604030504040204" pitchFamily="34" charset="-120"/>
                          <a:ea typeface="微軟正黑體" panose="020B0604030504040204" pitchFamily="34" charset="-120"/>
                          <a:cs typeface="+mn-cs"/>
                        </a:rPr>
                        <a:t>TYPE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spcAft>
                          <a:spcPts val="0"/>
                        </a:spcAft>
                      </a:pPr>
                      <a:r>
                        <a:rPr lang="zh-TW" altLang="en-US" sz="1600" kern="1200">
                          <a:solidFill>
                            <a:schemeClr val="tx1"/>
                          </a:solidFill>
                          <a:effectLst/>
                          <a:latin typeface="微軟正黑體" panose="020B0604030504040204" pitchFamily="34" charset="-120"/>
                          <a:ea typeface="微軟正黑體" panose="020B0604030504040204" pitchFamily="34" charset="-120"/>
                          <a:cs typeface="+mn-cs"/>
                        </a:rPr>
                        <a:t>照片</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3593635"/>
                  </a:ext>
                </a:extLst>
              </a:tr>
              <a:tr h="1430440">
                <a:tc>
                  <a:txBody>
                    <a:bodyPr/>
                    <a:lstStyle/>
                    <a:p>
                      <a:pPr marL="0" algn="ctr" defTabSz="914400" rtl="0" eaLnBrk="1" fontAlgn="ctr" latinLnBrk="0" hangingPunct="1">
                        <a:spcAft>
                          <a:spcPts val="0"/>
                        </a:spcAft>
                      </a:pPr>
                      <a:r>
                        <a:rPr lang="zh-TW" altLang="en-US" sz="1600" kern="1200" dirty="0">
                          <a:solidFill>
                            <a:schemeClr val="tx1"/>
                          </a:solidFill>
                          <a:effectLst/>
                          <a:latin typeface="微軟正黑體" panose="020B0604030504040204" pitchFamily="34" charset="-120"/>
                          <a:ea typeface="微軟正黑體" panose="020B0604030504040204" pitchFamily="34" charset="-120"/>
                          <a:cs typeface="+mn-cs"/>
                        </a:rPr>
                        <a:t>東典科技股份有限公司</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600" kern="1200" dirty="0">
                          <a:solidFill>
                            <a:schemeClr val="tx1"/>
                          </a:solidFill>
                          <a:effectLst/>
                          <a:latin typeface="微軟正黑體" panose="020B0604030504040204" pitchFamily="34" charset="-120"/>
                          <a:ea typeface="微軟正黑體" panose="020B0604030504040204" pitchFamily="34" charset="-120"/>
                          <a:cs typeface="+mn-cs"/>
                        </a:rPr>
                        <a:t>TD-052W</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spcAft>
                          <a:spcPts val="0"/>
                        </a:spcAft>
                      </a:pPr>
                      <a:endParaRPr lang="zh-TW" altLang="en-US" sz="1600" kern="1200">
                        <a:solidFill>
                          <a:schemeClr val="tx1"/>
                        </a:solidFill>
                        <a:effectLst/>
                        <a:latin typeface="微軟正黑體" panose="020B0604030504040204" pitchFamily="34" charset="-120"/>
                        <a:ea typeface="微軟正黑體" panose="020B0604030504040204" pitchFamily="34" charset="-120"/>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2018969"/>
                  </a:ext>
                </a:extLst>
              </a:tr>
              <a:tr h="1370940">
                <a:tc>
                  <a:txBody>
                    <a:bodyPr/>
                    <a:lstStyle/>
                    <a:p>
                      <a:pPr marL="0" algn="ctr" defTabSz="914400" rtl="0" eaLnBrk="1" fontAlgn="ctr" latinLnBrk="0" hangingPunct="1">
                        <a:spcAft>
                          <a:spcPts val="0"/>
                        </a:spcAft>
                      </a:pPr>
                      <a:r>
                        <a:rPr lang="zh-TW" altLang="en-US" sz="1600" kern="1200" dirty="0">
                          <a:solidFill>
                            <a:schemeClr val="tx1"/>
                          </a:solidFill>
                          <a:effectLst/>
                          <a:latin typeface="微軟正黑體" panose="020B0604030504040204" pitchFamily="34" charset="-120"/>
                          <a:ea typeface="微軟正黑體" panose="020B0604030504040204" pitchFamily="34" charset="-120"/>
                          <a:cs typeface="+mn-cs"/>
                        </a:rPr>
                        <a:t>良券昇股份有限公司</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600" kern="1200" dirty="0">
                          <a:solidFill>
                            <a:schemeClr val="tx1"/>
                          </a:solidFill>
                          <a:effectLst/>
                          <a:latin typeface="微軟正黑體" panose="020B0604030504040204" pitchFamily="34" charset="-120"/>
                          <a:ea typeface="微軟正黑體" panose="020B0604030504040204" pitchFamily="34" charset="-120"/>
                          <a:cs typeface="+mn-cs"/>
                        </a:rPr>
                        <a:t>DY-WT-100K</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spcAft>
                          <a:spcPts val="0"/>
                        </a:spcAft>
                      </a:pPr>
                      <a:endParaRPr lang="zh-TW" altLang="en-US" sz="1600" kern="1200" dirty="0">
                        <a:solidFill>
                          <a:schemeClr val="tx1"/>
                        </a:solidFill>
                        <a:effectLst/>
                        <a:latin typeface="微軟正黑體" panose="020B0604030504040204" pitchFamily="34" charset="-120"/>
                        <a:ea typeface="微軟正黑體" panose="020B0604030504040204" pitchFamily="34" charset="-120"/>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5129181"/>
                  </a:ext>
                </a:extLst>
              </a:tr>
              <a:tr h="1252913">
                <a:tc rowSpan="2">
                  <a:txBody>
                    <a:bodyPr/>
                    <a:lstStyle/>
                    <a:p>
                      <a:pPr marL="0" algn="ctr" defTabSz="914400" rtl="0" eaLnBrk="1" fontAlgn="ctr" latinLnBrk="0" hangingPunct="1">
                        <a:spcAft>
                          <a:spcPts val="0"/>
                        </a:spcAft>
                      </a:pPr>
                      <a:r>
                        <a:rPr lang="en-US" sz="1600" kern="1200">
                          <a:solidFill>
                            <a:schemeClr val="tx1"/>
                          </a:solidFill>
                          <a:effectLst/>
                          <a:latin typeface="微軟正黑體" panose="020B0604030504040204" pitchFamily="34" charset="-120"/>
                          <a:ea typeface="微軟正黑體" panose="020B0604030504040204" pitchFamily="34" charset="-120"/>
                          <a:cs typeface="+mn-cs"/>
                        </a:rPr>
                        <a:t>NESLAB</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600" kern="1200" dirty="0" smtClean="0">
                          <a:solidFill>
                            <a:schemeClr val="tx1"/>
                          </a:solidFill>
                          <a:effectLst/>
                          <a:latin typeface="微軟正黑體" panose="020B0604030504040204" pitchFamily="34" charset="-120"/>
                          <a:ea typeface="微軟正黑體" panose="020B0604030504040204" pitchFamily="34" charset="-120"/>
                          <a:cs typeface="+mn-cs"/>
                        </a:rPr>
                        <a:t>System IV</a:t>
                      </a:r>
                      <a:endParaRPr lang="en-US" sz="1600" kern="1200" dirty="0">
                        <a:solidFill>
                          <a:schemeClr val="tx1"/>
                        </a:solidFill>
                        <a:effectLst/>
                        <a:latin typeface="微軟正黑體" panose="020B0604030504040204" pitchFamily="34" charset="-120"/>
                        <a:ea typeface="微軟正黑體" panose="020B0604030504040204" pitchFamily="34" charset="-120"/>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spcAft>
                          <a:spcPts val="0"/>
                        </a:spcAft>
                      </a:pPr>
                      <a:endParaRPr lang="zh-TW" altLang="en-US" sz="1600" kern="1200" dirty="0">
                        <a:solidFill>
                          <a:schemeClr val="tx1"/>
                        </a:solidFill>
                        <a:effectLst/>
                        <a:latin typeface="微軟正黑體" panose="020B0604030504040204" pitchFamily="34" charset="-120"/>
                        <a:ea typeface="微軟正黑體" panose="020B0604030504040204" pitchFamily="34" charset="-120"/>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2171495"/>
                  </a:ext>
                </a:extLst>
              </a:tr>
              <a:tr h="1316466">
                <a:tc vMerge="1">
                  <a:txBody>
                    <a:bodyPr/>
                    <a:lstStyle/>
                    <a:p>
                      <a:endParaRPr lang="zh-TW" altLang="en-US"/>
                    </a:p>
                  </a:txBody>
                  <a:tcPr/>
                </a:tc>
                <a:tc>
                  <a:txBody>
                    <a:bodyPr/>
                    <a:lstStyle/>
                    <a:p>
                      <a:pPr marL="0" algn="ctr" defTabSz="914400" rtl="0" eaLnBrk="1" fontAlgn="ctr" latinLnBrk="0" hangingPunct="1">
                        <a:spcAft>
                          <a:spcPts val="0"/>
                        </a:spcAft>
                      </a:pPr>
                      <a:r>
                        <a:rPr lang="en-US" sz="1600" kern="1200" dirty="0">
                          <a:solidFill>
                            <a:schemeClr val="tx1"/>
                          </a:solidFill>
                          <a:effectLst/>
                          <a:latin typeface="微軟正黑體" panose="020B0604030504040204" pitchFamily="34" charset="-120"/>
                          <a:ea typeface="微軟正黑體" panose="020B0604030504040204" pitchFamily="34" charset="-120"/>
                          <a:cs typeface="+mn-cs"/>
                        </a:rPr>
                        <a:t>TD-026-01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spcAft>
                          <a:spcPts val="0"/>
                        </a:spcAft>
                      </a:pPr>
                      <a:endParaRPr lang="zh-TW" altLang="en-US" sz="1600" kern="1200" dirty="0">
                        <a:solidFill>
                          <a:schemeClr val="tx1"/>
                        </a:solidFill>
                        <a:effectLst/>
                        <a:latin typeface="微軟正黑體" panose="020B0604030504040204" pitchFamily="34" charset="-120"/>
                        <a:ea typeface="微軟正黑體" panose="020B0604030504040204" pitchFamily="34" charset="-120"/>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9785720"/>
                  </a:ext>
                </a:extLst>
              </a:tr>
            </a:tbl>
          </a:graphicData>
        </a:graphic>
      </p:graphicFrame>
      <p:pic>
        <p:nvPicPr>
          <p:cNvPr id="19505" name="圖片 7"/>
          <p:cNvPicPr>
            <a:picLocks noChangeAspect="1"/>
          </p:cNvPicPr>
          <p:nvPr/>
        </p:nvPicPr>
        <p:blipFill>
          <a:blip r:embed="rId2">
            <a:extLst>
              <a:ext uri="{28A0092B-C50C-407E-A947-70E740481C1C}">
                <a14:useLocalDpi xmlns:a14="http://schemas.microsoft.com/office/drawing/2010/main" val="0"/>
              </a:ext>
            </a:extLst>
          </a:blip>
          <a:srcRect r="14931" b="13411"/>
          <a:stretch>
            <a:fillRect/>
          </a:stretch>
        </p:blipFill>
        <p:spPr bwMode="auto">
          <a:xfrm>
            <a:off x="9120336" y="1217909"/>
            <a:ext cx="1418276" cy="121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6" name="圖片 8"/>
          <p:cNvPicPr>
            <a:picLocks noChangeAspect="1"/>
          </p:cNvPicPr>
          <p:nvPr/>
        </p:nvPicPr>
        <p:blipFill>
          <a:blip r:embed="rId3">
            <a:extLst>
              <a:ext uri="{28A0092B-C50C-407E-A947-70E740481C1C}">
                <a14:useLocalDpi xmlns:a14="http://schemas.microsoft.com/office/drawing/2010/main" val="0"/>
              </a:ext>
            </a:extLst>
          </a:blip>
          <a:srcRect l="14622" t="14954" r="9422" b="12128"/>
          <a:stretch>
            <a:fillRect/>
          </a:stretch>
        </p:blipFill>
        <p:spPr bwMode="auto">
          <a:xfrm>
            <a:off x="9142085" y="2611861"/>
            <a:ext cx="1418277"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圖片 9"/>
          <p:cNvPicPr>
            <a:picLocks noChangeAspect="1"/>
          </p:cNvPicPr>
          <p:nvPr/>
        </p:nvPicPr>
        <p:blipFill>
          <a:blip r:embed="rId4">
            <a:extLst>
              <a:ext uri="{28A0092B-C50C-407E-A947-70E740481C1C}">
                <a14:useLocalDpi xmlns:a14="http://schemas.microsoft.com/office/drawing/2010/main" val="0"/>
              </a:ext>
            </a:extLst>
          </a:blip>
          <a:srcRect l="5699" t="13960" r="11510" b="13124"/>
          <a:stretch>
            <a:fillRect/>
          </a:stretch>
        </p:blipFill>
        <p:spPr bwMode="auto">
          <a:xfrm>
            <a:off x="9177473" y="3999148"/>
            <a:ext cx="1418277"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8" name="圖片 10"/>
          <p:cNvPicPr>
            <a:picLocks noChangeAspect="1"/>
          </p:cNvPicPr>
          <p:nvPr/>
        </p:nvPicPr>
        <p:blipFill>
          <a:blip r:embed="rId5">
            <a:extLst>
              <a:ext uri="{28A0092B-C50C-407E-A947-70E740481C1C}">
                <a14:useLocalDpi xmlns:a14="http://schemas.microsoft.com/office/drawing/2010/main" val="0"/>
              </a:ext>
            </a:extLst>
          </a:blip>
          <a:srcRect l="7410" t="15811" r="10558" b="10132"/>
          <a:stretch>
            <a:fillRect/>
          </a:stretch>
        </p:blipFill>
        <p:spPr bwMode="auto">
          <a:xfrm>
            <a:off x="9167763" y="5334415"/>
            <a:ext cx="1437696" cy="117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a:spLocks noChangeArrowheads="1"/>
          </p:cNvSpPr>
          <p:nvPr/>
        </p:nvSpPr>
        <p:spPr bwMode="auto">
          <a:xfrm>
            <a:off x="3492999" y="166413"/>
            <a:ext cx="47708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marL="0" indent="0" algn="ctr" eaLnBrk="0" hangingPunct="0">
              <a:spcBef>
                <a:spcPct val="0"/>
              </a:spcBef>
              <a:buClrTx/>
              <a:buNone/>
            </a:pPr>
            <a:r>
              <a:rPr lang="en-US" altLang="zh-TW" dirty="0" smtClean="0">
                <a:solidFill>
                  <a:srgbClr val="3333FF"/>
                </a:solidFill>
                <a:latin typeface="微軟正黑體" panose="020B0604030504040204" pitchFamily="34" charset="-120"/>
                <a:ea typeface="微軟正黑體" panose="020B0604030504040204" pitchFamily="34" charset="-120"/>
                <a:cs typeface="+mj-cs"/>
              </a:rPr>
              <a:t>S300 </a:t>
            </a:r>
            <a:r>
              <a:rPr lang="en-US" altLang="zh-TW" dirty="0">
                <a:solidFill>
                  <a:srgbClr val="3333FF"/>
                </a:solidFill>
                <a:latin typeface="微軟正黑體" panose="020B0604030504040204" pitchFamily="34" charset="-120"/>
                <a:ea typeface="微軟正黑體" panose="020B0604030504040204" pitchFamily="34" charset="-120"/>
                <a:cs typeface="+mj-cs"/>
              </a:rPr>
              <a:t>Chiller</a:t>
            </a:r>
            <a:r>
              <a:rPr lang="zh-TW" altLang="en-US" dirty="0">
                <a:solidFill>
                  <a:srgbClr val="3333FF"/>
                </a:solidFill>
                <a:latin typeface="微軟正黑體" panose="020B0604030504040204" pitchFamily="34" charset="-120"/>
                <a:ea typeface="微軟正黑體" panose="020B0604030504040204" pitchFamily="34" charset="-120"/>
                <a:cs typeface="+mj-cs"/>
              </a:rPr>
              <a:t> 冰水</a:t>
            </a:r>
            <a:r>
              <a:rPr lang="zh-TW" altLang="en-US" dirty="0" smtClean="0">
                <a:solidFill>
                  <a:srgbClr val="3333FF"/>
                </a:solidFill>
                <a:latin typeface="微軟正黑體" panose="020B0604030504040204" pitchFamily="34" charset="-120"/>
                <a:ea typeface="微軟正黑體" panose="020B0604030504040204" pitchFamily="34" charset="-120"/>
                <a:cs typeface="+mj-cs"/>
              </a:rPr>
              <a:t>機</a:t>
            </a:r>
            <a:r>
              <a:rPr lang="en-US" altLang="zh-TW" dirty="0" smtClean="0">
                <a:solidFill>
                  <a:srgbClr val="3333FF"/>
                </a:solidFill>
                <a:latin typeface="微軟正黑體" panose="020B0604030504040204" pitchFamily="34" charset="-120"/>
                <a:ea typeface="微軟正黑體" panose="020B0604030504040204" pitchFamily="34" charset="-120"/>
                <a:cs typeface="+mj-cs"/>
              </a:rPr>
              <a:t>-2(PVD</a:t>
            </a:r>
            <a:r>
              <a:rPr lang="en-US" altLang="zh-TW" dirty="0" smtClean="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350559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投影片編號版面配置區 3"/>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fld id="{AF013ED9-16D4-43B7-97B4-ECA0D60A0348}" type="slidenum">
              <a:rPr lang="zh-TW" altLang="en-US" sz="1200" b="0" smtClean="0">
                <a:solidFill>
                  <a:srgbClr val="7F7F7F"/>
                </a:solidFill>
              </a:rPr>
              <a:pPr>
                <a:spcBef>
                  <a:spcPct val="0"/>
                </a:spcBef>
                <a:buClrTx/>
                <a:buFontTx/>
                <a:buNone/>
              </a:pPr>
              <a:t>1</a:t>
            </a:fld>
            <a:endParaRPr lang="zh-TW" altLang="en-US" sz="1200" b="0" smtClean="0">
              <a:solidFill>
                <a:srgbClr val="7F7F7F"/>
              </a:solidFill>
            </a:endParaRPr>
          </a:p>
        </p:txBody>
      </p:sp>
      <p:graphicFrame>
        <p:nvGraphicFramePr>
          <p:cNvPr id="6" name="表格 5"/>
          <p:cNvGraphicFramePr>
            <a:graphicFrameLocks noGrp="1"/>
          </p:cNvGraphicFramePr>
          <p:nvPr>
            <p:extLst/>
          </p:nvPr>
        </p:nvGraphicFramePr>
        <p:xfrm>
          <a:off x="407368" y="836712"/>
          <a:ext cx="11679912" cy="4895749"/>
        </p:xfrm>
        <a:graphic>
          <a:graphicData uri="http://schemas.openxmlformats.org/drawingml/2006/table">
            <a:tbl>
              <a:tblPr firstRow="1" firstCol="1" bandRow="1"/>
              <a:tblGrid>
                <a:gridCol w="1648452">
                  <a:extLst>
                    <a:ext uri="{9D8B030D-6E8A-4147-A177-3AD203B41FA5}">
                      <a16:colId xmlns:a16="http://schemas.microsoft.com/office/drawing/2014/main" val="2821240275"/>
                    </a:ext>
                  </a:extLst>
                </a:gridCol>
                <a:gridCol w="4415953">
                  <a:extLst>
                    <a:ext uri="{9D8B030D-6E8A-4147-A177-3AD203B41FA5}">
                      <a16:colId xmlns:a16="http://schemas.microsoft.com/office/drawing/2014/main" val="3894956845"/>
                    </a:ext>
                  </a:extLst>
                </a:gridCol>
                <a:gridCol w="2260431">
                  <a:extLst>
                    <a:ext uri="{9D8B030D-6E8A-4147-A177-3AD203B41FA5}">
                      <a16:colId xmlns:a16="http://schemas.microsoft.com/office/drawing/2014/main" val="1807958434"/>
                    </a:ext>
                  </a:extLst>
                </a:gridCol>
                <a:gridCol w="1997728">
                  <a:extLst>
                    <a:ext uri="{9D8B030D-6E8A-4147-A177-3AD203B41FA5}">
                      <a16:colId xmlns:a16="http://schemas.microsoft.com/office/drawing/2014/main" val="1560306566"/>
                    </a:ext>
                  </a:extLst>
                </a:gridCol>
                <a:gridCol w="1357348">
                  <a:extLst>
                    <a:ext uri="{9D8B030D-6E8A-4147-A177-3AD203B41FA5}">
                      <a16:colId xmlns:a16="http://schemas.microsoft.com/office/drawing/2014/main" val="2812527946"/>
                    </a:ext>
                  </a:extLst>
                </a:gridCol>
              </a:tblGrid>
              <a:tr h="376596">
                <a:tc>
                  <a:txBody>
                    <a:bodyPr/>
                    <a:lstStyle/>
                    <a:p>
                      <a:pPr marL="0" algn="ctr" defTabSz="914400" rtl="0" eaLnBrk="1" latinLnBrk="0" hangingPunct="1">
                        <a:spcAft>
                          <a:spcPts val="0"/>
                        </a:spcAft>
                      </a:pPr>
                      <a:r>
                        <a:rPr lang="en-US" sz="2000" kern="1200" dirty="0">
                          <a:solidFill>
                            <a:srgbClr val="000000"/>
                          </a:solidFill>
                          <a:effectLst/>
                          <a:latin typeface="微軟正黑體" panose="020B0604030504040204" pitchFamily="34" charset="-120"/>
                          <a:ea typeface="微軟正黑體" panose="020B0604030504040204" pitchFamily="34" charset="-120"/>
                          <a:cs typeface="+mn-cs"/>
                        </a:rPr>
                        <a:t>Time</a:t>
                      </a:r>
                      <a:endParaRPr lang="zh-TW" sz="2000" kern="1200" dirty="0">
                        <a:solidFill>
                          <a:srgbClr val="000000"/>
                        </a:solidFill>
                        <a:effectLst/>
                        <a:latin typeface="微軟正黑體" panose="020B0604030504040204" pitchFamily="34" charset="-120"/>
                        <a:ea typeface="微軟正黑體" panose="020B0604030504040204" pitchFamily="34" charset="-120"/>
                        <a:cs typeface="+mn-cs"/>
                      </a:endParaRPr>
                    </a:p>
                  </a:txBody>
                  <a:tcPr marL="17776" marR="177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TW" sz="2000" kern="1200" dirty="0">
                          <a:solidFill>
                            <a:srgbClr val="000000"/>
                          </a:solidFill>
                          <a:effectLst/>
                          <a:latin typeface="微軟正黑體" panose="020B0604030504040204" pitchFamily="34" charset="-120"/>
                          <a:ea typeface="微軟正黑體" panose="020B0604030504040204" pitchFamily="34" charset="-120"/>
                          <a:cs typeface="+mn-cs"/>
                        </a:rPr>
                        <a:t>主旨</a:t>
                      </a:r>
                    </a:p>
                  </a:txBody>
                  <a:tcPr marL="17776" marR="177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TW" sz="2000" kern="1200" dirty="0">
                          <a:solidFill>
                            <a:srgbClr val="000000"/>
                          </a:solidFill>
                          <a:effectLst/>
                          <a:latin typeface="微軟正黑體" panose="020B0604030504040204" pitchFamily="34" charset="-120"/>
                          <a:ea typeface="微軟正黑體" panose="020B0604030504040204" pitchFamily="34" charset="-120"/>
                          <a:cs typeface="+mn-cs"/>
                        </a:rPr>
                        <a:t>單位</a:t>
                      </a:r>
                    </a:p>
                  </a:txBody>
                  <a:tcPr marL="17776" marR="177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TW" sz="2000" kern="1200" dirty="0">
                          <a:solidFill>
                            <a:srgbClr val="000000"/>
                          </a:solidFill>
                          <a:effectLst/>
                          <a:latin typeface="微軟正黑體" panose="020B0604030504040204" pitchFamily="34" charset="-120"/>
                          <a:ea typeface="微軟正黑體" panose="020B0604030504040204" pitchFamily="34" charset="-120"/>
                          <a:cs typeface="+mn-cs"/>
                        </a:rPr>
                        <a:t>姓名</a:t>
                      </a:r>
                    </a:p>
                  </a:txBody>
                  <a:tcPr marL="17776" marR="177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en-US" sz="2000" kern="1200" dirty="0" smtClean="0">
                          <a:solidFill>
                            <a:srgbClr val="000000"/>
                          </a:solidFill>
                          <a:effectLst/>
                          <a:latin typeface="微軟正黑體" panose="020B0604030504040204" pitchFamily="34" charset="-120"/>
                          <a:ea typeface="微軟正黑體" panose="020B0604030504040204" pitchFamily="34" charset="-120"/>
                          <a:cs typeface="+mn-cs"/>
                        </a:rPr>
                        <a:t>S</a:t>
                      </a:r>
                      <a:r>
                        <a:rPr lang="en-US" altLang="zh-TW" sz="2000" kern="1200" dirty="0" smtClean="0">
                          <a:solidFill>
                            <a:srgbClr val="000000"/>
                          </a:solidFill>
                          <a:effectLst/>
                          <a:latin typeface="微軟正黑體" panose="020B0604030504040204" pitchFamily="34" charset="-120"/>
                          <a:ea typeface="微軟正黑體" panose="020B0604030504040204" pitchFamily="34" charset="-120"/>
                          <a:cs typeface="+mn-cs"/>
                        </a:rPr>
                        <a:t>4</a:t>
                      </a:r>
                      <a:r>
                        <a:rPr lang="en-US" sz="2000" kern="1200" dirty="0" smtClean="0">
                          <a:solidFill>
                            <a:srgbClr val="000000"/>
                          </a:solidFill>
                          <a:effectLst/>
                          <a:latin typeface="微軟正黑體" panose="020B0604030504040204" pitchFamily="34" charset="-120"/>
                          <a:ea typeface="微軟正黑體" panose="020B0604030504040204" pitchFamily="34" charset="-120"/>
                          <a:cs typeface="+mn-cs"/>
                        </a:rPr>
                        <a:t>20</a:t>
                      </a:r>
                      <a:r>
                        <a:rPr lang="zh-TW" altLang="en-US" sz="2000" kern="1200" dirty="0" smtClean="0">
                          <a:solidFill>
                            <a:srgbClr val="000000"/>
                          </a:solidFill>
                          <a:effectLst/>
                          <a:latin typeface="微軟正黑體" panose="020B0604030504040204" pitchFamily="34" charset="-120"/>
                          <a:ea typeface="微軟正黑體" panose="020B0604030504040204" pitchFamily="34" charset="-120"/>
                          <a:cs typeface="+mn-cs"/>
                        </a:rPr>
                        <a:t>協助</a:t>
                      </a:r>
                      <a:endParaRPr lang="zh-TW" sz="2000" kern="1200" dirty="0">
                        <a:solidFill>
                          <a:srgbClr val="000000"/>
                        </a:solidFill>
                        <a:effectLst/>
                        <a:latin typeface="微軟正黑體" panose="020B0604030504040204" pitchFamily="34" charset="-120"/>
                        <a:ea typeface="微軟正黑體" panose="020B0604030504040204" pitchFamily="34" charset="-120"/>
                        <a:cs typeface="+mn-cs"/>
                      </a:endParaRPr>
                    </a:p>
                  </a:txBody>
                  <a:tcPr marL="17776" marR="177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6719406"/>
                  </a:ext>
                </a:extLst>
              </a:tr>
              <a:tr h="376596">
                <a:tc>
                  <a:txBody>
                    <a:bodyPr/>
                    <a:lstStyle/>
                    <a:p>
                      <a:pPr marL="0" algn="l" defTabSz="914400" rtl="0" eaLnBrk="1" latinLnBrk="0" hangingPunct="1">
                        <a:spcAft>
                          <a:spcPts val="0"/>
                        </a:spcAft>
                      </a:pPr>
                      <a:r>
                        <a:rPr lang="en-US" sz="2000" kern="1200" dirty="0">
                          <a:solidFill>
                            <a:srgbClr val="000000"/>
                          </a:solidFill>
                          <a:effectLst/>
                          <a:latin typeface="微軟正黑體" panose="020B0604030504040204" pitchFamily="34" charset="-120"/>
                          <a:ea typeface="微軟正黑體" panose="020B0604030504040204" pitchFamily="34" charset="-120"/>
                          <a:cs typeface="+mn-cs"/>
                        </a:rPr>
                        <a:t>14:00~14:05 </a:t>
                      </a:r>
                      <a:endParaRPr lang="zh-TW" sz="2000" kern="1200" dirty="0">
                        <a:solidFill>
                          <a:srgbClr val="000000"/>
                        </a:solidFill>
                        <a:effectLst/>
                        <a:latin typeface="微軟正黑體" panose="020B0604030504040204" pitchFamily="34" charset="-120"/>
                        <a:ea typeface="微軟正黑體" panose="020B0604030504040204" pitchFamily="34" charset="-120"/>
                        <a:cs typeface="+mn-cs"/>
                      </a:endParaRPr>
                    </a:p>
                  </a:txBody>
                  <a:tcPr marL="17776" marR="177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latinLnBrk="0" hangingPunct="1">
                        <a:spcAft>
                          <a:spcPts val="0"/>
                        </a:spcAft>
                      </a:pPr>
                      <a:r>
                        <a:rPr lang="en-US" sz="2000" kern="1200" dirty="0" smtClean="0">
                          <a:solidFill>
                            <a:srgbClr val="000000"/>
                          </a:solidFill>
                          <a:effectLst/>
                          <a:latin typeface="微軟正黑體" panose="020B0604030504040204" pitchFamily="34" charset="-120"/>
                          <a:ea typeface="微軟正黑體" panose="020B0604030504040204" pitchFamily="34" charset="-120"/>
                          <a:cs typeface="+mn-cs"/>
                        </a:rPr>
                        <a:t>S720 </a:t>
                      </a:r>
                      <a:r>
                        <a:rPr lang="zh-TW" altLang="en-US" sz="2000" kern="1200" dirty="0" smtClean="0">
                          <a:solidFill>
                            <a:srgbClr val="000000"/>
                          </a:solidFill>
                          <a:effectLst/>
                          <a:latin typeface="微軟正黑體" panose="020B0604030504040204" pitchFamily="34" charset="-120"/>
                          <a:ea typeface="微軟正黑體" panose="020B0604030504040204" pitchFamily="34" charset="-120"/>
                          <a:cs typeface="+mn-cs"/>
                        </a:rPr>
                        <a:t>開場</a:t>
                      </a:r>
                      <a:endParaRPr lang="zh-TW" sz="2000" kern="1200" dirty="0">
                        <a:solidFill>
                          <a:srgbClr val="000000"/>
                        </a:solidFill>
                        <a:effectLst/>
                        <a:latin typeface="微軟正黑體" panose="020B0604030504040204" pitchFamily="34" charset="-120"/>
                        <a:ea typeface="微軟正黑體" panose="020B0604030504040204" pitchFamily="34" charset="-120"/>
                        <a:cs typeface="+mn-cs"/>
                      </a:endParaRPr>
                    </a:p>
                  </a:txBody>
                  <a:tcPr marL="17776" marR="177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en-US" sz="2000" kern="1200" dirty="0">
                          <a:solidFill>
                            <a:srgbClr val="000000"/>
                          </a:solidFill>
                          <a:effectLst/>
                          <a:latin typeface="微軟正黑體" panose="020B0604030504040204" pitchFamily="34" charset="-120"/>
                          <a:ea typeface="微軟正黑體" panose="020B0604030504040204" pitchFamily="34" charset="-120"/>
                          <a:cs typeface="+mn-cs"/>
                        </a:rPr>
                        <a:t>S720</a:t>
                      </a:r>
                      <a:endParaRPr lang="zh-TW" sz="2000" kern="1200" dirty="0">
                        <a:solidFill>
                          <a:srgbClr val="000000"/>
                        </a:solidFill>
                        <a:effectLst/>
                        <a:latin typeface="微軟正黑體" panose="020B0604030504040204" pitchFamily="34" charset="-120"/>
                        <a:ea typeface="微軟正黑體" panose="020B0604030504040204" pitchFamily="34" charset="-120"/>
                        <a:cs typeface="+mn-cs"/>
                      </a:endParaRPr>
                    </a:p>
                  </a:txBody>
                  <a:tcPr marL="17776" marR="177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TW" sz="2000" kern="1200" dirty="0">
                          <a:solidFill>
                            <a:srgbClr val="000000"/>
                          </a:solidFill>
                          <a:effectLst/>
                          <a:latin typeface="微軟正黑體" panose="020B0604030504040204" pitchFamily="34" charset="-120"/>
                          <a:ea typeface="微軟正黑體" panose="020B0604030504040204" pitchFamily="34" charset="-120"/>
                          <a:cs typeface="+mn-cs"/>
                        </a:rPr>
                        <a:t>許銘宗</a:t>
                      </a:r>
                    </a:p>
                  </a:txBody>
                  <a:tcPr marL="17776" marR="177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latinLnBrk="0" hangingPunct="1">
                        <a:spcAft>
                          <a:spcPts val="0"/>
                        </a:spcAft>
                      </a:pPr>
                      <a:r>
                        <a:rPr lang="zh-TW" sz="2000" kern="1200">
                          <a:solidFill>
                            <a:srgbClr val="000000"/>
                          </a:solidFill>
                          <a:effectLst/>
                          <a:latin typeface="微軟正黑體" panose="020B0604030504040204" pitchFamily="34" charset="-120"/>
                          <a:ea typeface="微軟正黑體" panose="020B0604030504040204" pitchFamily="34" charset="-120"/>
                          <a:cs typeface="+mn-cs"/>
                        </a:rPr>
                        <a:t>　</a:t>
                      </a:r>
                    </a:p>
                  </a:txBody>
                  <a:tcPr marL="17776" marR="177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373096"/>
                  </a:ext>
                </a:extLst>
              </a:tr>
              <a:tr h="376596">
                <a:tc rowSpan="4">
                  <a:txBody>
                    <a:bodyPr/>
                    <a:lstStyle/>
                    <a:p>
                      <a:pPr marL="0" algn="l" defTabSz="914400" rtl="0" eaLnBrk="1" latinLnBrk="0" hangingPunct="1">
                        <a:spcAft>
                          <a:spcPts val="0"/>
                        </a:spcAft>
                      </a:pPr>
                      <a:r>
                        <a:rPr lang="en-US" sz="2000" kern="1200" dirty="0" smtClean="0">
                          <a:solidFill>
                            <a:srgbClr val="000000"/>
                          </a:solidFill>
                          <a:effectLst/>
                          <a:latin typeface="微軟正黑體" panose="020B0604030504040204" pitchFamily="34" charset="-120"/>
                          <a:ea typeface="微軟正黑體" panose="020B0604030504040204" pitchFamily="34" charset="-120"/>
                          <a:cs typeface="+mn-cs"/>
                        </a:rPr>
                        <a:t>14:05~14:</a:t>
                      </a:r>
                      <a:r>
                        <a:rPr lang="en-US" altLang="zh-TW" sz="2000" kern="1200" dirty="0" smtClean="0">
                          <a:solidFill>
                            <a:srgbClr val="000000"/>
                          </a:solidFill>
                          <a:effectLst/>
                          <a:latin typeface="微軟正黑體" panose="020B0604030504040204" pitchFamily="34" charset="-120"/>
                          <a:ea typeface="微軟正黑體" panose="020B0604030504040204" pitchFamily="34" charset="-120"/>
                          <a:cs typeface="+mn-cs"/>
                        </a:rPr>
                        <a:t>30</a:t>
                      </a:r>
                      <a:r>
                        <a:rPr lang="en-US" sz="2000" kern="1200" dirty="0" smtClean="0">
                          <a:solidFill>
                            <a:srgbClr val="000000"/>
                          </a:solidFill>
                          <a:effectLst/>
                          <a:latin typeface="微軟正黑體" panose="020B0604030504040204" pitchFamily="34" charset="-120"/>
                          <a:ea typeface="微軟正黑體" panose="020B0604030504040204" pitchFamily="34" charset="-120"/>
                          <a:cs typeface="+mn-cs"/>
                        </a:rPr>
                        <a:t> </a:t>
                      </a:r>
                      <a:endParaRPr lang="zh-TW" sz="2000" kern="1200" dirty="0">
                        <a:solidFill>
                          <a:srgbClr val="000000"/>
                        </a:solidFill>
                        <a:effectLst/>
                        <a:latin typeface="微軟正黑體" panose="020B0604030504040204" pitchFamily="34" charset="-120"/>
                        <a:ea typeface="微軟正黑體" panose="020B0604030504040204" pitchFamily="34" charset="-120"/>
                        <a:cs typeface="+mn-cs"/>
                      </a:endParaRPr>
                    </a:p>
                  </a:txBody>
                  <a:tcPr marL="17776" marR="177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smtClean="0">
                          <a:solidFill>
                            <a:srgbClr val="000000"/>
                          </a:solidFill>
                          <a:effectLst/>
                          <a:latin typeface="微軟正黑體" panose="020B0604030504040204" pitchFamily="34" charset="-120"/>
                          <a:ea typeface="微軟正黑體" panose="020B0604030504040204" pitchFamily="34" charset="-120"/>
                          <a:cs typeface="+mn-cs"/>
                        </a:rPr>
                        <a:t>S</a:t>
                      </a:r>
                      <a:r>
                        <a:rPr lang="en-US" altLang="zh-TW" sz="2000" kern="1200" dirty="0" smtClean="0">
                          <a:solidFill>
                            <a:srgbClr val="000000"/>
                          </a:solidFill>
                          <a:effectLst/>
                          <a:latin typeface="微軟正黑體" panose="020B0604030504040204" pitchFamily="34" charset="-120"/>
                          <a:ea typeface="微軟正黑體" panose="020B0604030504040204" pitchFamily="34" charset="-120"/>
                          <a:cs typeface="+mn-cs"/>
                        </a:rPr>
                        <a:t>4</a:t>
                      </a:r>
                      <a:r>
                        <a:rPr lang="en-US" sz="2000" kern="1200" dirty="0" smtClean="0">
                          <a:solidFill>
                            <a:srgbClr val="000000"/>
                          </a:solidFill>
                          <a:effectLst/>
                          <a:latin typeface="微軟正黑體" panose="020B0604030504040204" pitchFamily="34" charset="-120"/>
                          <a:ea typeface="微軟正黑體" panose="020B0604030504040204" pitchFamily="34" charset="-120"/>
                          <a:cs typeface="+mn-cs"/>
                        </a:rPr>
                        <a:t>20 </a:t>
                      </a:r>
                      <a:r>
                        <a:rPr lang="zh-TW" sz="2000" kern="1200" dirty="0" smtClean="0">
                          <a:solidFill>
                            <a:srgbClr val="000000"/>
                          </a:solidFill>
                          <a:effectLst/>
                          <a:latin typeface="微軟正黑體" panose="020B0604030504040204" pitchFamily="34" charset="-120"/>
                          <a:ea typeface="微軟正黑體" panose="020B0604030504040204" pitchFamily="34" charset="-120"/>
                          <a:cs typeface="+mn-cs"/>
                        </a:rPr>
                        <a:t>介紹</a:t>
                      </a:r>
                      <a:r>
                        <a:rPr lang="zh-TW" altLang="en-US" sz="2000" kern="1200" dirty="0" smtClean="0">
                          <a:solidFill>
                            <a:srgbClr val="000000"/>
                          </a:solidFill>
                          <a:effectLst/>
                          <a:latin typeface="微軟正黑體" panose="020B0604030504040204" pitchFamily="34" charset="-120"/>
                          <a:ea typeface="微軟正黑體" panose="020B0604030504040204" pitchFamily="34" charset="-120"/>
                          <a:cs typeface="+mn-cs"/>
                        </a:rPr>
                        <a:t>生活小常識</a:t>
                      </a:r>
                      <a:endParaRPr lang="zh-TW" sz="2000" kern="1200" dirty="0">
                        <a:solidFill>
                          <a:srgbClr val="000000"/>
                        </a:solidFill>
                        <a:effectLst/>
                        <a:latin typeface="微軟正黑體" panose="020B0604030504040204" pitchFamily="34" charset="-120"/>
                        <a:ea typeface="微軟正黑體" panose="020B0604030504040204" pitchFamily="34" charset="-120"/>
                        <a:cs typeface="+mn-cs"/>
                      </a:endParaRPr>
                    </a:p>
                  </a:txBody>
                  <a:tcPr marL="17776" marR="177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marL="0" algn="ctr" defTabSz="914400" rtl="0" eaLnBrk="1" latinLnBrk="0" hangingPunct="1">
                        <a:spcAft>
                          <a:spcPts val="0"/>
                        </a:spcAft>
                      </a:pPr>
                      <a:r>
                        <a:rPr lang="en-US" sz="2000" kern="1200" dirty="0" smtClean="0">
                          <a:solidFill>
                            <a:srgbClr val="000000"/>
                          </a:solidFill>
                          <a:effectLst/>
                          <a:latin typeface="微軟正黑體" panose="020B0604030504040204" pitchFamily="34" charset="-120"/>
                          <a:ea typeface="微軟正黑體" panose="020B0604030504040204" pitchFamily="34" charset="-120"/>
                          <a:cs typeface="+mn-cs"/>
                        </a:rPr>
                        <a:t>S</a:t>
                      </a:r>
                      <a:r>
                        <a:rPr lang="en-US" altLang="zh-TW" sz="2000" kern="1200" dirty="0" smtClean="0">
                          <a:solidFill>
                            <a:srgbClr val="000000"/>
                          </a:solidFill>
                          <a:effectLst/>
                          <a:latin typeface="微軟正黑體" panose="020B0604030504040204" pitchFamily="34" charset="-120"/>
                          <a:ea typeface="微軟正黑體" panose="020B0604030504040204" pitchFamily="34" charset="-120"/>
                          <a:cs typeface="+mn-cs"/>
                        </a:rPr>
                        <a:t>4</a:t>
                      </a:r>
                      <a:r>
                        <a:rPr lang="en-US" sz="2000" kern="1200" dirty="0" smtClean="0">
                          <a:solidFill>
                            <a:srgbClr val="000000"/>
                          </a:solidFill>
                          <a:effectLst/>
                          <a:latin typeface="微軟正黑體" panose="020B0604030504040204" pitchFamily="34" charset="-120"/>
                          <a:ea typeface="微軟正黑體" panose="020B0604030504040204" pitchFamily="34" charset="-120"/>
                          <a:cs typeface="+mn-cs"/>
                        </a:rPr>
                        <a:t>20</a:t>
                      </a:r>
                      <a:endParaRPr lang="zh-TW" sz="2000" kern="1200" dirty="0">
                        <a:solidFill>
                          <a:srgbClr val="000000"/>
                        </a:solidFill>
                        <a:effectLst/>
                        <a:latin typeface="微軟正黑體" panose="020B0604030504040204" pitchFamily="34" charset="-120"/>
                        <a:ea typeface="微軟正黑體" panose="020B0604030504040204" pitchFamily="34" charset="-120"/>
                        <a:cs typeface="+mn-cs"/>
                      </a:endParaRPr>
                    </a:p>
                  </a:txBody>
                  <a:tcPr marL="17776" marR="177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marL="0" algn="ctr" defTabSz="914400" rtl="0" eaLnBrk="1" latinLnBrk="0" hangingPunct="1">
                        <a:spcAft>
                          <a:spcPts val="0"/>
                        </a:spcAft>
                      </a:pPr>
                      <a:r>
                        <a:rPr lang="zh-TW" altLang="en-US" sz="2000" kern="1200" dirty="0" smtClean="0">
                          <a:solidFill>
                            <a:srgbClr val="000000"/>
                          </a:solidFill>
                          <a:effectLst/>
                          <a:latin typeface="微軟正黑體" panose="020B0604030504040204" pitchFamily="34" charset="-120"/>
                          <a:ea typeface="微軟正黑體" panose="020B0604030504040204" pitchFamily="34" charset="-120"/>
                          <a:cs typeface="+mn-cs"/>
                        </a:rPr>
                        <a:t>謝冠宏</a:t>
                      </a:r>
                      <a:endParaRPr lang="zh-TW" sz="2000" kern="1200" dirty="0">
                        <a:solidFill>
                          <a:srgbClr val="000000"/>
                        </a:solidFill>
                        <a:effectLst/>
                        <a:latin typeface="微軟正黑體" panose="020B0604030504040204" pitchFamily="34" charset="-120"/>
                        <a:ea typeface="微軟正黑體" panose="020B0604030504040204" pitchFamily="34" charset="-120"/>
                        <a:cs typeface="+mn-cs"/>
                      </a:endParaRPr>
                    </a:p>
                  </a:txBody>
                  <a:tcPr marL="17776" marR="177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latinLnBrk="0" hangingPunct="1">
                        <a:spcAft>
                          <a:spcPts val="0"/>
                        </a:spcAft>
                      </a:pPr>
                      <a:r>
                        <a:rPr lang="zh-TW" sz="2000" kern="1200" dirty="0">
                          <a:solidFill>
                            <a:srgbClr val="000000"/>
                          </a:solidFill>
                          <a:effectLst/>
                          <a:latin typeface="微軟正黑體" panose="020B0604030504040204" pitchFamily="34" charset="-120"/>
                          <a:ea typeface="微軟正黑體" panose="020B0604030504040204" pitchFamily="34" charset="-120"/>
                          <a:cs typeface="+mn-cs"/>
                        </a:rPr>
                        <a:t>　</a:t>
                      </a:r>
                    </a:p>
                  </a:txBody>
                  <a:tcPr marL="17776" marR="177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52964"/>
                  </a:ext>
                </a:extLst>
              </a:tr>
              <a:tr h="376596">
                <a:tc vMerge="1">
                  <a:txBody>
                    <a:bodyPr/>
                    <a:lstStyle/>
                    <a:p>
                      <a:pPr>
                        <a:spcAft>
                          <a:spcPts val="0"/>
                        </a:spcAft>
                      </a:pPr>
                      <a:endParaRPr lang="zh-TW" sz="1600" dirty="0">
                        <a:effectLst/>
                        <a:latin typeface="Calibri" panose="020F0502020204030204" pitchFamily="34" charset="0"/>
                        <a:ea typeface="新細明體" panose="02020500000000000000" pitchFamily="18" charset="-12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kern="1200" dirty="0" smtClean="0">
                          <a:solidFill>
                            <a:srgbClr val="000000"/>
                          </a:solidFill>
                          <a:effectLst/>
                          <a:latin typeface="微軟正黑體" panose="020B0604030504040204" pitchFamily="34" charset="-120"/>
                          <a:ea typeface="微軟正黑體" panose="020B0604030504040204" pitchFamily="34" charset="-120"/>
                          <a:cs typeface="+mn-cs"/>
                        </a:rPr>
                        <a:t>各部門 </a:t>
                      </a:r>
                      <a:r>
                        <a:rPr lang="en-US" altLang="zh-TW" sz="2000" kern="1200" dirty="0" smtClean="0">
                          <a:solidFill>
                            <a:srgbClr val="000000"/>
                          </a:solidFill>
                          <a:effectLst/>
                          <a:latin typeface="微軟正黑體" panose="020B0604030504040204" pitchFamily="34" charset="-120"/>
                          <a:ea typeface="微軟正黑體" panose="020B0604030504040204" pitchFamily="34" charset="-120"/>
                          <a:cs typeface="+mn-cs"/>
                        </a:rPr>
                        <a:t>Chiller</a:t>
                      </a:r>
                      <a:r>
                        <a:rPr lang="zh-TW" altLang="en-US" sz="2000" kern="1200" dirty="0" smtClean="0">
                          <a:solidFill>
                            <a:srgbClr val="000000"/>
                          </a:solidFill>
                          <a:effectLst/>
                          <a:latin typeface="微軟正黑體" panose="020B0604030504040204" pitchFamily="34" charset="-120"/>
                          <a:ea typeface="微軟正黑體" panose="020B0604030504040204" pitchFamily="34" charset="-120"/>
                          <a:cs typeface="+mn-cs"/>
                        </a:rPr>
                        <a:t> 冰水機外觀介紹</a:t>
                      </a:r>
                      <a:endParaRPr lang="en-US" altLang="zh-TW" sz="2000" kern="1200" dirty="0" smtClean="0">
                        <a:solidFill>
                          <a:srgbClr val="000000"/>
                        </a:solidFill>
                        <a:effectLst/>
                        <a:latin typeface="微軟正黑體" panose="020B0604030504040204" pitchFamily="34" charset="-120"/>
                        <a:ea typeface="微軟正黑體" panose="020B0604030504040204" pitchFamily="34" charset="-120"/>
                        <a:cs typeface="+mn-cs"/>
                      </a:endParaRPr>
                    </a:p>
                  </a:txBody>
                  <a:tcPr marL="17776" marR="177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spcAft>
                          <a:spcPts val="0"/>
                        </a:spcAft>
                      </a:pPr>
                      <a:endParaRPr lang="zh-TW" sz="1600" dirty="0">
                        <a:effectLst/>
                        <a:latin typeface="Calibri" panose="020F0502020204030204" pitchFamily="34" charset="0"/>
                        <a:ea typeface="新細明體" panose="02020500000000000000" pitchFamily="18" charset="-12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spcAft>
                          <a:spcPts val="0"/>
                        </a:spcAft>
                      </a:pPr>
                      <a:endParaRPr lang="zh-TW" sz="1600" dirty="0">
                        <a:effectLst/>
                        <a:latin typeface="Calibri" panose="020F0502020204030204" pitchFamily="34" charset="0"/>
                        <a:ea typeface="新細明體" panose="02020500000000000000" pitchFamily="18" charset="-12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latinLnBrk="0" hangingPunct="1">
                        <a:spcAft>
                          <a:spcPts val="0"/>
                        </a:spcAft>
                      </a:pPr>
                      <a:endParaRPr lang="zh-TW" sz="2000" kern="1200" dirty="0">
                        <a:solidFill>
                          <a:srgbClr val="000000"/>
                        </a:solidFill>
                        <a:effectLst/>
                        <a:latin typeface="微軟正黑體" panose="020B0604030504040204" pitchFamily="34" charset="-120"/>
                        <a:ea typeface="微軟正黑體" panose="020B0604030504040204" pitchFamily="34" charset="-120"/>
                        <a:cs typeface="+mn-cs"/>
                      </a:endParaRPr>
                    </a:p>
                  </a:txBody>
                  <a:tcPr marL="17776" marR="177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1699071"/>
                  </a:ext>
                </a:extLst>
              </a:tr>
              <a:tr h="376596">
                <a:tc vMerge="1">
                  <a:txBody>
                    <a:bodyPr/>
                    <a:lstStyle/>
                    <a:p>
                      <a:pPr>
                        <a:spcAft>
                          <a:spcPts val="0"/>
                        </a:spcAft>
                      </a:pPr>
                      <a:endParaRPr lang="zh-TW" sz="1600" dirty="0">
                        <a:effectLst/>
                        <a:latin typeface="Calibri" panose="020F0502020204030204" pitchFamily="34" charset="0"/>
                        <a:ea typeface="新細明體" panose="02020500000000000000" pitchFamily="18" charset="-12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000" kern="1200" dirty="0" smtClean="0">
                          <a:solidFill>
                            <a:srgbClr val="000000"/>
                          </a:solidFill>
                          <a:effectLst/>
                          <a:latin typeface="微軟正黑體" panose="020B0604030504040204" pitchFamily="34" charset="-120"/>
                          <a:ea typeface="微軟正黑體" panose="020B0604030504040204" pitchFamily="34" charset="-120"/>
                          <a:cs typeface="+mn-cs"/>
                        </a:rPr>
                        <a:t>S400 Chiller </a:t>
                      </a:r>
                      <a:r>
                        <a:rPr lang="zh-TW" altLang="en-US" sz="2000" kern="1200" dirty="0" smtClean="0">
                          <a:solidFill>
                            <a:srgbClr val="000000"/>
                          </a:solidFill>
                          <a:effectLst/>
                          <a:latin typeface="微軟正黑體" panose="020B0604030504040204" pitchFamily="34" charset="-120"/>
                          <a:ea typeface="微軟正黑體" panose="020B0604030504040204" pitchFamily="34" charset="-120"/>
                          <a:cs typeface="+mn-cs"/>
                        </a:rPr>
                        <a:t>異常處理實際案例</a:t>
                      </a:r>
                      <a:endParaRPr lang="en-US" altLang="zh-TW" sz="2000" kern="1200" dirty="0" smtClean="0">
                        <a:solidFill>
                          <a:srgbClr val="000000"/>
                        </a:solidFill>
                        <a:effectLst/>
                        <a:latin typeface="微軟正黑體" panose="020B0604030504040204" pitchFamily="34" charset="-120"/>
                        <a:ea typeface="微軟正黑體" panose="020B0604030504040204" pitchFamily="34" charset="-120"/>
                        <a:cs typeface="+mn-cs"/>
                      </a:endParaRPr>
                    </a:p>
                  </a:txBody>
                  <a:tcPr marL="17776" marR="177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spcAft>
                          <a:spcPts val="0"/>
                        </a:spcAft>
                      </a:pPr>
                      <a:endParaRPr lang="zh-TW" sz="1600" dirty="0">
                        <a:effectLst/>
                        <a:latin typeface="Calibri" panose="020F0502020204030204" pitchFamily="34" charset="0"/>
                        <a:ea typeface="新細明體" panose="02020500000000000000" pitchFamily="18" charset="-12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spcAft>
                          <a:spcPts val="0"/>
                        </a:spcAft>
                      </a:pPr>
                      <a:endParaRPr lang="zh-TW" sz="1600" dirty="0">
                        <a:effectLst/>
                        <a:latin typeface="Calibri" panose="020F0502020204030204" pitchFamily="34" charset="0"/>
                        <a:ea typeface="新細明體" panose="02020500000000000000" pitchFamily="18" charset="-12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latinLnBrk="0" hangingPunct="1">
                        <a:spcAft>
                          <a:spcPts val="0"/>
                        </a:spcAft>
                      </a:pPr>
                      <a:endParaRPr lang="zh-TW" sz="2000" kern="1200" dirty="0">
                        <a:solidFill>
                          <a:srgbClr val="000000"/>
                        </a:solidFill>
                        <a:effectLst/>
                        <a:latin typeface="微軟正黑體" panose="020B0604030504040204" pitchFamily="34" charset="-120"/>
                        <a:ea typeface="微軟正黑體" panose="020B0604030504040204" pitchFamily="34" charset="-120"/>
                        <a:cs typeface="+mn-cs"/>
                      </a:endParaRPr>
                    </a:p>
                  </a:txBody>
                  <a:tcPr marL="17776" marR="177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2754187"/>
                  </a:ext>
                </a:extLst>
              </a:tr>
              <a:tr h="376596">
                <a:tc vMerge="1">
                  <a:txBody>
                    <a:bodyPr/>
                    <a:lstStyle/>
                    <a:p>
                      <a:pPr>
                        <a:spcAft>
                          <a:spcPts val="0"/>
                        </a:spcAft>
                      </a:pPr>
                      <a:endParaRPr lang="zh-TW" sz="1600" dirty="0">
                        <a:effectLst/>
                        <a:latin typeface="Calibri" panose="020F0502020204030204" pitchFamily="34" charset="0"/>
                        <a:ea typeface="新細明體" panose="02020500000000000000" pitchFamily="18" charset="-12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000" kern="1200" dirty="0" smtClean="0">
                          <a:solidFill>
                            <a:srgbClr val="000000"/>
                          </a:solidFill>
                          <a:effectLst/>
                          <a:latin typeface="微軟正黑體" panose="020B0604030504040204" pitchFamily="34" charset="-120"/>
                          <a:ea typeface="微軟正黑體" panose="020B0604030504040204" pitchFamily="34" charset="-120"/>
                          <a:cs typeface="+mn-cs"/>
                        </a:rPr>
                        <a:t>S500 Chiller </a:t>
                      </a:r>
                      <a:r>
                        <a:rPr lang="zh-TW" altLang="en-US" sz="2000" kern="1200" dirty="0" smtClean="0">
                          <a:solidFill>
                            <a:srgbClr val="000000"/>
                          </a:solidFill>
                          <a:effectLst/>
                          <a:latin typeface="微軟正黑體" panose="020B0604030504040204" pitchFamily="34" charset="-120"/>
                          <a:ea typeface="微軟正黑體" panose="020B0604030504040204" pitchFamily="34" charset="-120"/>
                          <a:cs typeface="+mn-cs"/>
                        </a:rPr>
                        <a:t>異常處理實際案例</a:t>
                      </a:r>
                      <a:endParaRPr lang="en-US" altLang="zh-TW" sz="2000" kern="1200" dirty="0" smtClean="0">
                        <a:solidFill>
                          <a:srgbClr val="000000"/>
                        </a:solidFill>
                        <a:effectLst/>
                        <a:latin typeface="微軟正黑體" panose="020B0604030504040204" pitchFamily="34" charset="-120"/>
                        <a:ea typeface="微軟正黑體" panose="020B0604030504040204" pitchFamily="34" charset="-120"/>
                        <a:cs typeface="+mn-cs"/>
                      </a:endParaRPr>
                    </a:p>
                  </a:txBody>
                  <a:tcPr marL="17776" marR="177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spcAft>
                          <a:spcPts val="0"/>
                        </a:spcAft>
                      </a:pPr>
                      <a:endParaRPr lang="zh-TW" sz="1600" dirty="0">
                        <a:effectLst/>
                        <a:latin typeface="Calibri" panose="020F0502020204030204" pitchFamily="34" charset="0"/>
                        <a:ea typeface="新細明體" panose="02020500000000000000" pitchFamily="18" charset="-12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spcAft>
                          <a:spcPts val="0"/>
                        </a:spcAft>
                      </a:pPr>
                      <a:endParaRPr lang="zh-TW" sz="1600" dirty="0">
                        <a:effectLst/>
                        <a:latin typeface="Calibri" panose="020F0502020204030204" pitchFamily="34" charset="0"/>
                        <a:ea typeface="新細明體" panose="02020500000000000000" pitchFamily="18" charset="-12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latinLnBrk="0" hangingPunct="1">
                        <a:spcAft>
                          <a:spcPts val="0"/>
                        </a:spcAft>
                      </a:pPr>
                      <a:endParaRPr lang="zh-TW" sz="2000" kern="1200" dirty="0">
                        <a:solidFill>
                          <a:srgbClr val="000000"/>
                        </a:solidFill>
                        <a:effectLst/>
                        <a:latin typeface="微軟正黑體" panose="020B0604030504040204" pitchFamily="34" charset="-120"/>
                        <a:ea typeface="微軟正黑體" panose="020B0604030504040204" pitchFamily="34" charset="-120"/>
                        <a:cs typeface="+mn-cs"/>
                      </a:endParaRPr>
                    </a:p>
                  </a:txBody>
                  <a:tcPr marL="17776" marR="177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5024541"/>
                  </a:ext>
                </a:extLst>
              </a:tr>
              <a:tr h="376596">
                <a:tc>
                  <a:txBody>
                    <a:bodyPr/>
                    <a:lstStyle/>
                    <a:p>
                      <a:pPr marL="0" algn="l" defTabSz="914400" rtl="0" eaLnBrk="1" latinLnBrk="0" hangingPunct="1">
                        <a:spcAft>
                          <a:spcPts val="0"/>
                        </a:spcAft>
                      </a:pPr>
                      <a:r>
                        <a:rPr lang="en-US" altLang="zh-TW" sz="2000" b="1" kern="1200" dirty="0" smtClean="0">
                          <a:solidFill>
                            <a:srgbClr val="000000"/>
                          </a:solidFill>
                          <a:effectLst/>
                          <a:latin typeface="微軟正黑體" panose="020B0604030504040204" pitchFamily="34" charset="-120"/>
                          <a:ea typeface="微軟正黑體" panose="020B0604030504040204" pitchFamily="34" charset="-120"/>
                          <a:cs typeface="+mn-cs"/>
                        </a:rPr>
                        <a:t>14:30~14:40</a:t>
                      </a:r>
                      <a:endParaRPr lang="zh-TW" sz="2000" b="1" kern="1200" dirty="0">
                        <a:solidFill>
                          <a:srgbClr val="000000"/>
                        </a:solidFill>
                        <a:effectLst/>
                        <a:latin typeface="微軟正黑體" panose="020B0604030504040204" pitchFamily="34" charset="-120"/>
                        <a:ea typeface="微軟正黑體" panose="020B0604030504040204" pitchFamily="34" charset="-120"/>
                        <a:cs typeface="+mn-cs"/>
                      </a:endParaRPr>
                    </a:p>
                  </a:txBody>
                  <a:tcPr marL="17776" marR="177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zh-TW" sz="2000" b="1" u="sng" kern="1200" dirty="0" smtClean="0">
                          <a:solidFill>
                            <a:srgbClr val="000000"/>
                          </a:solidFill>
                          <a:effectLst/>
                          <a:latin typeface="微軟正黑體" panose="020B0604030504040204" pitchFamily="34" charset="-120"/>
                          <a:ea typeface="微軟正黑體" panose="020B0604030504040204" pitchFamily="34" charset="-120"/>
                          <a:cs typeface="+mn-cs"/>
                        </a:rPr>
                        <a:t>休息</a:t>
                      </a:r>
                      <a:r>
                        <a:rPr lang="en-US" altLang="zh-TW" sz="2000" b="1" u="sng" kern="1200" dirty="0" smtClean="0">
                          <a:solidFill>
                            <a:srgbClr val="000000"/>
                          </a:solidFill>
                          <a:effectLst/>
                          <a:latin typeface="微軟正黑體" panose="020B0604030504040204" pitchFamily="34" charset="-120"/>
                          <a:ea typeface="微軟正黑體" panose="020B0604030504040204" pitchFamily="34" charset="-120"/>
                          <a:cs typeface="+mn-cs"/>
                        </a:rPr>
                        <a:t>(</a:t>
                      </a:r>
                      <a:r>
                        <a:rPr lang="zh-TW" altLang="zh-TW" sz="2000" b="1" u="sng" kern="1200" dirty="0" smtClean="0">
                          <a:solidFill>
                            <a:srgbClr val="000000"/>
                          </a:solidFill>
                          <a:effectLst/>
                          <a:latin typeface="微軟正黑體" panose="020B0604030504040204" pitchFamily="34" charset="-120"/>
                          <a:ea typeface="微軟正黑體" panose="020B0604030504040204" pitchFamily="34" charset="-120"/>
                          <a:cs typeface="+mn-cs"/>
                        </a:rPr>
                        <a:t>交換名片</a:t>
                      </a:r>
                      <a:r>
                        <a:rPr lang="en-US" altLang="zh-TW" sz="2000" b="1" u="sng" kern="1200" dirty="0" smtClean="0">
                          <a:solidFill>
                            <a:srgbClr val="000000"/>
                          </a:solidFill>
                          <a:effectLst/>
                          <a:latin typeface="微軟正黑體" panose="020B0604030504040204" pitchFamily="34" charset="-120"/>
                          <a:ea typeface="微軟正黑體" panose="020B0604030504040204" pitchFamily="34" charset="-120"/>
                          <a:cs typeface="+mn-cs"/>
                        </a:rPr>
                        <a:t>)</a:t>
                      </a:r>
                      <a:endParaRPr lang="zh-TW" altLang="zh-TW" sz="2000" b="1" u="sng" kern="1200" dirty="0" smtClean="0">
                        <a:solidFill>
                          <a:srgbClr val="000000"/>
                        </a:solidFill>
                        <a:effectLst/>
                        <a:latin typeface="微軟正黑體" panose="020B0604030504040204" pitchFamily="34" charset="-120"/>
                        <a:ea typeface="微軟正黑體" panose="020B0604030504040204" pitchFamily="34" charset="-120"/>
                        <a:cs typeface="+mn-cs"/>
                      </a:endParaRPr>
                    </a:p>
                  </a:txBody>
                  <a:tcPr marL="17776" marR="177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spcAft>
                          <a:spcPts val="0"/>
                        </a:spcAft>
                      </a:pPr>
                      <a:endParaRPr lang="zh-TW" sz="1600" dirty="0">
                        <a:effectLst/>
                        <a:latin typeface="Calibri" panose="020F0502020204030204" pitchFamily="34" charset="0"/>
                        <a:ea typeface="新細明體" panose="02020500000000000000" pitchFamily="18" charset="-12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spcAft>
                          <a:spcPts val="0"/>
                        </a:spcAft>
                      </a:pPr>
                      <a:endParaRPr lang="zh-TW" sz="1600" dirty="0">
                        <a:effectLst/>
                        <a:latin typeface="Calibri" panose="020F0502020204030204" pitchFamily="34" charset="0"/>
                        <a:ea typeface="新細明體" panose="02020500000000000000" pitchFamily="18" charset="-12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spcAft>
                          <a:spcPts val="0"/>
                        </a:spcAft>
                      </a:pPr>
                      <a:endParaRPr lang="zh-TW" sz="1600" dirty="0">
                        <a:effectLst/>
                        <a:latin typeface="Calibri" panose="020F0502020204030204" pitchFamily="34" charset="0"/>
                        <a:ea typeface="新細明體" panose="02020500000000000000" pitchFamily="18" charset="-12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9886259"/>
                  </a:ext>
                </a:extLst>
              </a:tr>
              <a:tr h="18829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smtClean="0">
                          <a:solidFill>
                            <a:srgbClr val="000000"/>
                          </a:solidFill>
                          <a:effectLst/>
                          <a:latin typeface="微軟正黑體" panose="020B0604030504040204" pitchFamily="34" charset="-120"/>
                          <a:ea typeface="微軟正黑體" panose="020B0604030504040204" pitchFamily="34" charset="-120"/>
                          <a:cs typeface="+mn-cs"/>
                        </a:rPr>
                        <a:t>1</a:t>
                      </a:r>
                      <a:r>
                        <a:rPr lang="en-US" altLang="zh-TW" sz="2000" kern="1200" dirty="0" smtClean="0">
                          <a:solidFill>
                            <a:srgbClr val="000000"/>
                          </a:solidFill>
                          <a:effectLst/>
                          <a:latin typeface="微軟正黑體" panose="020B0604030504040204" pitchFamily="34" charset="-120"/>
                          <a:ea typeface="微軟正黑體" panose="020B0604030504040204" pitchFamily="34" charset="-120"/>
                          <a:cs typeface="+mn-cs"/>
                        </a:rPr>
                        <a:t>4</a:t>
                      </a:r>
                      <a:r>
                        <a:rPr lang="en-US" sz="2000" kern="1200" dirty="0" smtClean="0">
                          <a:solidFill>
                            <a:srgbClr val="000000"/>
                          </a:solidFill>
                          <a:effectLst/>
                          <a:latin typeface="微軟正黑體" panose="020B0604030504040204" pitchFamily="34" charset="-120"/>
                          <a:ea typeface="微軟正黑體" panose="020B0604030504040204" pitchFamily="34" charset="-120"/>
                          <a:cs typeface="+mn-cs"/>
                        </a:rPr>
                        <a:t>:</a:t>
                      </a:r>
                      <a:r>
                        <a:rPr lang="en-US" altLang="zh-TW" sz="2000" kern="1200" dirty="0" smtClean="0">
                          <a:solidFill>
                            <a:srgbClr val="000000"/>
                          </a:solidFill>
                          <a:effectLst/>
                          <a:latin typeface="微軟正黑體" panose="020B0604030504040204" pitchFamily="34" charset="-120"/>
                          <a:ea typeface="微軟正黑體" panose="020B0604030504040204" pitchFamily="34" charset="-120"/>
                          <a:cs typeface="+mn-cs"/>
                        </a:rPr>
                        <a:t>4</a:t>
                      </a:r>
                      <a:r>
                        <a:rPr lang="en-US" sz="2000" kern="1200" dirty="0" smtClean="0">
                          <a:solidFill>
                            <a:srgbClr val="000000"/>
                          </a:solidFill>
                          <a:effectLst/>
                          <a:latin typeface="微軟正黑體" panose="020B0604030504040204" pitchFamily="34" charset="-120"/>
                          <a:ea typeface="微軟正黑體" panose="020B0604030504040204" pitchFamily="34" charset="-120"/>
                          <a:cs typeface="+mn-cs"/>
                        </a:rPr>
                        <a:t>0~</a:t>
                      </a:r>
                      <a:r>
                        <a:rPr lang="en-US" altLang="zh-TW" sz="2000" kern="1200" dirty="0" smtClean="0">
                          <a:solidFill>
                            <a:srgbClr val="000000"/>
                          </a:solidFill>
                          <a:effectLst/>
                          <a:latin typeface="微軟正黑體" panose="020B0604030504040204" pitchFamily="34" charset="-120"/>
                          <a:ea typeface="微軟正黑體" panose="020B0604030504040204" pitchFamily="34" charset="-120"/>
                          <a:cs typeface="+mn-cs"/>
                        </a:rPr>
                        <a:t>15</a:t>
                      </a:r>
                      <a:r>
                        <a:rPr lang="en-US" sz="2000" kern="1200" dirty="0" smtClean="0">
                          <a:solidFill>
                            <a:srgbClr val="000000"/>
                          </a:solidFill>
                          <a:effectLst/>
                          <a:latin typeface="微軟正黑體" panose="020B0604030504040204" pitchFamily="34" charset="-120"/>
                          <a:ea typeface="微軟正黑體" panose="020B0604030504040204" pitchFamily="34" charset="-120"/>
                          <a:cs typeface="+mn-cs"/>
                        </a:rPr>
                        <a:t>:</a:t>
                      </a:r>
                      <a:r>
                        <a:rPr lang="en-US" altLang="zh-TW" sz="2000" kern="1200" dirty="0" smtClean="0">
                          <a:solidFill>
                            <a:srgbClr val="000000"/>
                          </a:solidFill>
                          <a:effectLst/>
                          <a:latin typeface="微軟正黑體" panose="020B0604030504040204" pitchFamily="34" charset="-120"/>
                          <a:ea typeface="微軟正黑體" panose="020B0604030504040204" pitchFamily="34" charset="-120"/>
                          <a:cs typeface="+mn-cs"/>
                        </a:rPr>
                        <a:t>5</a:t>
                      </a:r>
                      <a:r>
                        <a:rPr lang="en-US" sz="2000" kern="1200" dirty="0" smtClean="0">
                          <a:solidFill>
                            <a:srgbClr val="000000"/>
                          </a:solidFill>
                          <a:effectLst/>
                          <a:latin typeface="微軟正黑體" panose="020B0604030504040204" pitchFamily="34" charset="-120"/>
                          <a:ea typeface="微軟正黑體" panose="020B0604030504040204" pitchFamily="34" charset="-120"/>
                          <a:cs typeface="+mn-cs"/>
                        </a:rPr>
                        <a:t>0</a:t>
                      </a:r>
                      <a:endParaRPr lang="zh-TW" sz="2000" kern="1200" dirty="0">
                        <a:solidFill>
                          <a:srgbClr val="000000"/>
                        </a:solidFill>
                        <a:effectLst/>
                        <a:latin typeface="微軟正黑體" panose="020B0604030504040204" pitchFamily="34" charset="-120"/>
                        <a:ea typeface="微軟正黑體" panose="020B0604030504040204" pitchFamily="34" charset="-120"/>
                        <a:cs typeface="+mn-cs"/>
                      </a:endParaRPr>
                    </a:p>
                  </a:txBody>
                  <a:tcPr marL="17776" marR="177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sz="2000" kern="1200" dirty="0">
                          <a:solidFill>
                            <a:srgbClr val="000000"/>
                          </a:solidFill>
                          <a:effectLst/>
                          <a:latin typeface="微軟正黑體" panose="020B0604030504040204" pitchFamily="34" charset="-120"/>
                          <a:ea typeface="微軟正黑體" panose="020B0604030504040204" pitchFamily="34" charset="-120"/>
                          <a:cs typeface="+mn-cs"/>
                        </a:rPr>
                        <a:t>介紹</a:t>
                      </a:r>
                      <a:r>
                        <a:rPr lang="en-US" sz="2000" kern="1200" dirty="0">
                          <a:solidFill>
                            <a:srgbClr val="000000"/>
                          </a:solidFill>
                          <a:effectLst/>
                          <a:latin typeface="微軟正黑體" panose="020B0604030504040204" pitchFamily="34" charset="-120"/>
                          <a:ea typeface="微軟正黑體" panose="020B0604030504040204" pitchFamily="34" charset="-120"/>
                          <a:cs typeface="+mn-cs"/>
                        </a:rPr>
                        <a:t> </a:t>
                      </a:r>
                      <a:r>
                        <a:rPr lang="en-US" altLang="zh-TW" sz="2000" kern="1200" dirty="0" smtClean="0">
                          <a:solidFill>
                            <a:srgbClr val="000000"/>
                          </a:solidFill>
                          <a:effectLst/>
                          <a:latin typeface="微軟正黑體" panose="020B0604030504040204" pitchFamily="34" charset="-120"/>
                          <a:ea typeface="微軟正黑體" panose="020B0604030504040204" pitchFamily="34" charset="-120"/>
                          <a:cs typeface="+mn-cs"/>
                        </a:rPr>
                        <a:t>Chiller</a:t>
                      </a:r>
                    </a:p>
                    <a:p>
                      <a:pPr marL="285750" marR="0" lvl="0" indent="-285750" algn="l"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l"/>
                        <a:tabLst/>
                        <a:defRPr/>
                      </a:pPr>
                      <a:r>
                        <a:rPr lang="en-US" altLang="zh-TW" sz="2000" kern="1200" dirty="0" smtClean="0">
                          <a:solidFill>
                            <a:srgbClr val="000000"/>
                          </a:solidFill>
                          <a:effectLst/>
                          <a:latin typeface="微軟正黑體" panose="020B0604030504040204" pitchFamily="34" charset="-120"/>
                          <a:ea typeface="微軟正黑體" panose="020B0604030504040204" pitchFamily="34" charset="-120"/>
                          <a:cs typeface="+mn-cs"/>
                        </a:rPr>
                        <a:t>Chiller</a:t>
                      </a:r>
                      <a:r>
                        <a:rPr lang="zh-TW" altLang="en-US" sz="2000" kern="1200" dirty="0" smtClean="0">
                          <a:solidFill>
                            <a:srgbClr val="000000"/>
                          </a:solidFill>
                          <a:effectLst/>
                          <a:latin typeface="微軟正黑體" panose="020B0604030504040204" pitchFamily="34" charset="-120"/>
                          <a:ea typeface="微軟正黑體" panose="020B0604030504040204" pitchFamily="34" charset="-120"/>
                          <a:cs typeface="+mn-cs"/>
                        </a:rPr>
                        <a:t> 原理介紹</a:t>
                      </a:r>
                      <a:endParaRPr lang="en-US" altLang="zh-TW" sz="2000" kern="1200" dirty="0" smtClean="0">
                        <a:solidFill>
                          <a:srgbClr val="000000"/>
                        </a:solidFill>
                        <a:effectLst/>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l"/>
                        <a:tabLst/>
                        <a:defRPr/>
                      </a:pPr>
                      <a:r>
                        <a:rPr lang="zh-TW" altLang="zh-TW" sz="2000" kern="1200" dirty="0" smtClean="0">
                          <a:solidFill>
                            <a:srgbClr val="000000"/>
                          </a:solidFill>
                          <a:effectLst/>
                          <a:latin typeface="微軟正黑體" panose="020B0604030504040204" pitchFamily="34" charset="-120"/>
                          <a:ea typeface="微軟正黑體" panose="020B0604030504040204" pitchFamily="34" charset="-120"/>
                          <a:cs typeface="+mn-cs"/>
                        </a:rPr>
                        <a:t>水冷</a:t>
                      </a:r>
                      <a:r>
                        <a:rPr lang="en-US" altLang="zh-TW" sz="2000" kern="1200" dirty="0" smtClean="0">
                          <a:solidFill>
                            <a:srgbClr val="000000"/>
                          </a:solidFill>
                          <a:effectLst/>
                          <a:latin typeface="微軟正黑體" panose="020B0604030504040204" pitchFamily="34" charset="-120"/>
                          <a:ea typeface="微軟正黑體" panose="020B0604030504040204" pitchFamily="34" charset="-120"/>
                          <a:cs typeface="+mn-cs"/>
                        </a:rPr>
                        <a:t>/</a:t>
                      </a:r>
                      <a:r>
                        <a:rPr lang="zh-TW" altLang="zh-TW" sz="2000" kern="1200" dirty="0" smtClean="0">
                          <a:solidFill>
                            <a:srgbClr val="000000"/>
                          </a:solidFill>
                          <a:effectLst/>
                          <a:latin typeface="微軟正黑體" panose="020B0604030504040204" pitchFamily="34" charset="-120"/>
                          <a:ea typeface="微軟正黑體" panose="020B0604030504040204" pitchFamily="34" charset="-120"/>
                          <a:cs typeface="+mn-cs"/>
                        </a:rPr>
                        <a:t>氣冷差異</a:t>
                      </a:r>
                      <a:endParaRPr lang="en-US" altLang="zh-TW" sz="2000" kern="1200" dirty="0" smtClean="0">
                        <a:solidFill>
                          <a:srgbClr val="000000"/>
                        </a:solidFill>
                        <a:effectLst/>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l"/>
                        <a:tabLst/>
                        <a:defRPr/>
                      </a:pPr>
                      <a:r>
                        <a:rPr lang="zh-TW" altLang="zh-TW" sz="2000" kern="1200" dirty="0" smtClean="0">
                          <a:solidFill>
                            <a:srgbClr val="000000"/>
                          </a:solidFill>
                          <a:effectLst/>
                          <a:latin typeface="微軟正黑體" panose="020B0604030504040204" pitchFamily="34" charset="-120"/>
                          <a:ea typeface="微軟正黑體" panose="020B0604030504040204" pitchFamily="34" charset="-120"/>
                          <a:cs typeface="+mn-cs"/>
                        </a:rPr>
                        <a:t>冷媒種類，環保</a:t>
                      </a:r>
                      <a:r>
                        <a:rPr lang="en-US" altLang="zh-TW" sz="2000" kern="1200" dirty="0" smtClean="0">
                          <a:solidFill>
                            <a:srgbClr val="000000"/>
                          </a:solidFill>
                          <a:effectLst/>
                          <a:latin typeface="微軟正黑體" panose="020B0604030504040204" pitchFamily="34" charset="-120"/>
                          <a:ea typeface="微軟正黑體" panose="020B0604030504040204" pitchFamily="34" charset="-120"/>
                          <a:cs typeface="+mn-cs"/>
                        </a:rPr>
                        <a:t>/</a:t>
                      </a:r>
                      <a:r>
                        <a:rPr lang="zh-TW" altLang="zh-TW" sz="2000" kern="1200" dirty="0" smtClean="0">
                          <a:solidFill>
                            <a:srgbClr val="000000"/>
                          </a:solidFill>
                          <a:effectLst/>
                          <a:latin typeface="微軟正黑體" panose="020B0604030504040204" pitchFamily="34" charset="-120"/>
                          <a:ea typeface="微軟正黑體" panose="020B0604030504040204" pitchFamily="34" charset="-120"/>
                          <a:cs typeface="+mn-cs"/>
                        </a:rPr>
                        <a:t>非環保</a:t>
                      </a:r>
                      <a:r>
                        <a:rPr lang="en-US" altLang="zh-TW" sz="2000" kern="1200" dirty="0" smtClean="0">
                          <a:solidFill>
                            <a:srgbClr val="000000"/>
                          </a:solidFill>
                          <a:effectLst/>
                          <a:latin typeface="微軟正黑體" panose="020B0604030504040204" pitchFamily="34" charset="-120"/>
                          <a:ea typeface="微軟正黑體" panose="020B0604030504040204" pitchFamily="34" charset="-120"/>
                          <a:cs typeface="+mn-cs"/>
                        </a:rPr>
                        <a:t>(</a:t>
                      </a:r>
                      <a:r>
                        <a:rPr lang="zh-TW" altLang="zh-TW" sz="2000" kern="1200" dirty="0" smtClean="0">
                          <a:solidFill>
                            <a:srgbClr val="000000"/>
                          </a:solidFill>
                          <a:effectLst/>
                          <a:latin typeface="微軟正黑體" panose="020B0604030504040204" pitchFamily="34" charset="-120"/>
                          <a:ea typeface="微軟正黑體" panose="020B0604030504040204" pitchFamily="34" charset="-120"/>
                          <a:cs typeface="+mn-cs"/>
                        </a:rPr>
                        <a:t>環境影響</a:t>
                      </a:r>
                      <a:r>
                        <a:rPr lang="en-US" altLang="zh-TW" sz="2000" kern="1200" dirty="0" smtClean="0">
                          <a:solidFill>
                            <a:srgbClr val="000000"/>
                          </a:solidFill>
                          <a:effectLst/>
                          <a:latin typeface="微軟正黑體" panose="020B0604030504040204" pitchFamily="34" charset="-120"/>
                          <a:ea typeface="微軟正黑體" panose="020B0604030504040204" pitchFamily="34" charset="-120"/>
                          <a:cs typeface="+mn-cs"/>
                        </a:rPr>
                        <a:t>)</a:t>
                      </a:r>
                    </a:p>
                    <a:p>
                      <a:pPr marL="285750" marR="0" lvl="0" indent="-285750" algn="l"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l"/>
                        <a:tabLst/>
                        <a:defRPr/>
                      </a:pPr>
                      <a:r>
                        <a:rPr lang="zh-TW" altLang="zh-TW" sz="2000" kern="1200" dirty="0" smtClean="0">
                          <a:solidFill>
                            <a:srgbClr val="000000"/>
                          </a:solidFill>
                          <a:effectLst/>
                          <a:latin typeface="微軟正黑體" panose="020B0604030504040204" pitchFamily="34" charset="-120"/>
                          <a:ea typeface="微軟正黑體" panose="020B0604030504040204" pitchFamily="34" charset="-120"/>
                          <a:cs typeface="+mn-cs"/>
                        </a:rPr>
                        <a:t>故障原因及排除圖示照片說明</a:t>
                      </a:r>
                      <a:endParaRPr lang="en-US" altLang="zh-TW" sz="2000" kern="1200" dirty="0" smtClean="0">
                        <a:solidFill>
                          <a:srgbClr val="000000"/>
                        </a:solidFill>
                        <a:effectLst/>
                        <a:latin typeface="微軟正黑體" panose="020B0604030504040204" pitchFamily="34" charset="-120"/>
                        <a:ea typeface="微軟正黑體" panose="020B0604030504040204" pitchFamily="34" charset="-120"/>
                        <a:cs typeface="+mn-cs"/>
                      </a:endParaRPr>
                    </a:p>
                  </a:txBody>
                  <a:tcPr marL="17776" marR="177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2000" kern="1200" dirty="0" smtClean="0">
                          <a:solidFill>
                            <a:srgbClr val="000000"/>
                          </a:solidFill>
                          <a:effectLst/>
                          <a:latin typeface="微軟正黑體" panose="020B0604030504040204" pitchFamily="34" charset="-120"/>
                          <a:ea typeface="微軟正黑體" panose="020B0604030504040204" pitchFamily="34" charset="-120"/>
                          <a:cs typeface="+mn-cs"/>
                        </a:rPr>
                        <a:t>旭亞精技有限公司</a:t>
                      </a:r>
                      <a:endParaRPr lang="zh-TW" sz="2000" kern="1200" dirty="0">
                        <a:solidFill>
                          <a:srgbClr val="000000"/>
                        </a:solidFill>
                        <a:effectLst/>
                        <a:latin typeface="微軟正黑體" panose="020B0604030504040204" pitchFamily="34" charset="-120"/>
                        <a:ea typeface="微軟正黑體" panose="020B0604030504040204" pitchFamily="34" charset="-120"/>
                        <a:cs typeface="+mn-cs"/>
                      </a:endParaRPr>
                    </a:p>
                  </a:txBody>
                  <a:tcPr marL="17776" marR="177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2000" kern="1200" dirty="0" smtClean="0">
                          <a:solidFill>
                            <a:srgbClr val="000000"/>
                          </a:solidFill>
                          <a:effectLst/>
                          <a:latin typeface="微軟正黑體" panose="020B0604030504040204" pitchFamily="34" charset="-120"/>
                          <a:ea typeface="微軟正黑體" panose="020B0604030504040204" pitchFamily="34" charset="-120"/>
                          <a:cs typeface="+mn-cs"/>
                        </a:rPr>
                        <a:t>市場開發部經理</a:t>
                      </a:r>
                      <a:endParaRPr lang="en-US" altLang="zh-TW" sz="2000" kern="1200" dirty="0" smtClean="0">
                        <a:solidFill>
                          <a:srgbClr val="000000"/>
                        </a:solidFill>
                        <a:effectLst/>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2000" kern="1200" dirty="0" smtClean="0">
                          <a:solidFill>
                            <a:srgbClr val="000000"/>
                          </a:solidFill>
                          <a:effectLst/>
                          <a:latin typeface="微軟正黑體" panose="020B0604030504040204" pitchFamily="34" charset="-120"/>
                          <a:ea typeface="微軟正黑體" panose="020B0604030504040204" pitchFamily="34" charset="-120"/>
                          <a:cs typeface="+mn-cs"/>
                        </a:rPr>
                        <a:t>林姿儀</a:t>
                      </a:r>
                      <a:r>
                        <a:rPr lang="zh-TW" altLang="en-US" sz="2000" kern="1200" dirty="0" smtClean="0">
                          <a:solidFill>
                            <a:srgbClr val="000000"/>
                          </a:solidFill>
                          <a:effectLst/>
                          <a:latin typeface="微軟正黑體" panose="020B0604030504040204" pitchFamily="34" charset="-120"/>
                          <a:ea typeface="微軟正黑體" panose="020B0604030504040204" pitchFamily="34" charset="-120"/>
                          <a:cs typeface="+mn-cs"/>
                        </a:rPr>
                        <a:t> </a:t>
                      </a:r>
                      <a:r>
                        <a:rPr lang="en-US" altLang="zh-TW" sz="2000" kern="1200" dirty="0" smtClean="0">
                          <a:solidFill>
                            <a:srgbClr val="000000"/>
                          </a:solidFill>
                          <a:effectLst/>
                          <a:latin typeface="微軟正黑體" panose="020B0604030504040204" pitchFamily="34" charset="-120"/>
                          <a:ea typeface="微軟正黑體" panose="020B0604030504040204" pitchFamily="34" charset="-120"/>
                          <a:cs typeface="+mn-cs"/>
                        </a:rPr>
                        <a:t>(</a:t>
                      </a:r>
                      <a:r>
                        <a:rPr lang="zh-TW" altLang="en-US" sz="2000" kern="1200" dirty="0" smtClean="0">
                          <a:solidFill>
                            <a:srgbClr val="000000"/>
                          </a:solidFill>
                          <a:effectLst/>
                          <a:latin typeface="微軟正黑體" panose="020B0604030504040204" pitchFamily="34" charset="-120"/>
                          <a:ea typeface="微軟正黑體" panose="020B0604030504040204" pitchFamily="34" charset="-120"/>
                          <a:cs typeface="+mn-cs"/>
                        </a:rPr>
                        <a:t> </a:t>
                      </a:r>
                      <a:r>
                        <a:rPr lang="en-US" altLang="zh-TW" sz="2000" kern="1200" dirty="0" smtClean="0">
                          <a:solidFill>
                            <a:srgbClr val="000000"/>
                          </a:solidFill>
                          <a:effectLst/>
                          <a:latin typeface="微軟正黑體" panose="020B0604030504040204" pitchFamily="34" charset="-120"/>
                          <a:ea typeface="微軟正黑體" panose="020B0604030504040204" pitchFamily="34" charset="-120"/>
                          <a:cs typeface="+mn-cs"/>
                        </a:rPr>
                        <a:t>Frankie</a:t>
                      </a:r>
                      <a:r>
                        <a:rPr lang="zh-TW" altLang="en-US" sz="2000" kern="1200" dirty="0" smtClean="0">
                          <a:solidFill>
                            <a:srgbClr val="000000"/>
                          </a:solidFill>
                          <a:effectLst/>
                          <a:latin typeface="微軟正黑體" panose="020B0604030504040204" pitchFamily="34" charset="-120"/>
                          <a:ea typeface="微軟正黑體" panose="020B0604030504040204" pitchFamily="34" charset="-120"/>
                          <a:cs typeface="+mn-cs"/>
                        </a:rPr>
                        <a:t> </a:t>
                      </a:r>
                      <a:r>
                        <a:rPr lang="en-US" altLang="zh-TW" sz="2000" kern="1200" dirty="0" smtClean="0">
                          <a:solidFill>
                            <a:srgbClr val="000000"/>
                          </a:solidFill>
                          <a:effectLst/>
                          <a:latin typeface="微軟正黑體" panose="020B0604030504040204" pitchFamily="34" charset="-120"/>
                          <a:ea typeface="微軟正黑體" panose="020B0604030504040204" pitchFamily="34" charset="-120"/>
                          <a:cs typeface="+mn-cs"/>
                        </a:rPr>
                        <a:t>)</a:t>
                      </a:r>
                      <a:endParaRPr lang="zh-TW" sz="2000" kern="1200" dirty="0">
                        <a:solidFill>
                          <a:srgbClr val="000000"/>
                        </a:solidFill>
                        <a:effectLst/>
                        <a:latin typeface="微軟正黑體" panose="020B0604030504040204" pitchFamily="34" charset="-120"/>
                        <a:ea typeface="微軟正黑體" panose="020B0604030504040204" pitchFamily="34" charset="-120"/>
                        <a:cs typeface="+mn-cs"/>
                      </a:endParaRPr>
                    </a:p>
                  </a:txBody>
                  <a:tcPr marL="17776" marR="177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kern="1200" dirty="0" smtClean="0">
                          <a:solidFill>
                            <a:srgbClr val="000000"/>
                          </a:solidFill>
                          <a:effectLst/>
                          <a:latin typeface="微軟正黑體" panose="020B0604030504040204" pitchFamily="34" charset="-120"/>
                          <a:ea typeface="微軟正黑體" panose="020B0604030504040204" pitchFamily="34" charset="-120"/>
                          <a:cs typeface="+mn-cs"/>
                        </a:rPr>
                        <a:t>鄭銘基</a:t>
                      </a:r>
                      <a:endParaRPr lang="en-US" altLang="zh-TW" sz="2000" kern="1200" dirty="0" smtClean="0">
                        <a:solidFill>
                          <a:srgbClr val="000000"/>
                        </a:solidFill>
                        <a:effectLst/>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kern="1200" dirty="0" smtClean="0">
                          <a:solidFill>
                            <a:srgbClr val="000000"/>
                          </a:solidFill>
                          <a:effectLst/>
                          <a:latin typeface="微軟正黑體" panose="020B0604030504040204" pitchFamily="34" charset="-120"/>
                          <a:ea typeface="微軟正黑體" panose="020B0604030504040204" pitchFamily="34" charset="-120"/>
                          <a:cs typeface="+mn-cs"/>
                        </a:rPr>
                        <a:t>李文能</a:t>
                      </a:r>
                      <a:endParaRPr lang="zh-TW" sz="2000" kern="1200" dirty="0">
                        <a:solidFill>
                          <a:srgbClr val="000000"/>
                        </a:solidFill>
                        <a:effectLst/>
                        <a:latin typeface="微軟正黑體" panose="020B0604030504040204" pitchFamily="34" charset="-120"/>
                        <a:ea typeface="微軟正黑體" panose="020B0604030504040204" pitchFamily="34" charset="-120"/>
                        <a:cs typeface="+mn-cs"/>
                      </a:endParaRPr>
                    </a:p>
                  </a:txBody>
                  <a:tcPr marL="17776" marR="177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8258706"/>
                  </a:ext>
                </a:extLst>
              </a:tr>
              <a:tr h="3765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kern="1200" dirty="0" smtClean="0">
                          <a:solidFill>
                            <a:srgbClr val="000000"/>
                          </a:solidFill>
                          <a:effectLst/>
                          <a:latin typeface="微軟正黑體" panose="020B0604030504040204" pitchFamily="34" charset="-120"/>
                          <a:ea typeface="微軟正黑體" panose="020B0604030504040204" pitchFamily="34" charset="-120"/>
                          <a:cs typeface="+mn-cs"/>
                        </a:rPr>
                        <a:t>1</a:t>
                      </a:r>
                      <a:r>
                        <a:rPr lang="en-US" altLang="zh-TW" sz="2000" b="1" kern="1200" dirty="0" smtClean="0">
                          <a:solidFill>
                            <a:srgbClr val="000000"/>
                          </a:solidFill>
                          <a:effectLst/>
                          <a:latin typeface="微軟正黑體" panose="020B0604030504040204" pitchFamily="34" charset="-120"/>
                          <a:ea typeface="微軟正黑體" panose="020B0604030504040204" pitchFamily="34" charset="-120"/>
                          <a:cs typeface="+mn-cs"/>
                        </a:rPr>
                        <a:t>5</a:t>
                      </a:r>
                      <a:r>
                        <a:rPr lang="en-US" sz="2000" b="1" kern="1200" dirty="0" smtClean="0">
                          <a:solidFill>
                            <a:srgbClr val="000000"/>
                          </a:solidFill>
                          <a:effectLst/>
                          <a:latin typeface="微軟正黑體" panose="020B0604030504040204" pitchFamily="34" charset="-120"/>
                          <a:ea typeface="微軟正黑體" panose="020B0604030504040204" pitchFamily="34" charset="-120"/>
                          <a:cs typeface="+mn-cs"/>
                        </a:rPr>
                        <a:t>:</a:t>
                      </a:r>
                      <a:r>
                        <a:rPr lang="en-US" altLang="zh-TW" sz="2000" b="1" kern="1200" dirty="0" smtClean="0">
                          <a:solidFill>
                            <a:srgbClr val="000000"/>
                          </a:solidFill>
                          <a:effectLst/>
                          <a:latin typeface="微軟正黑體" panose="020B0604030504040204" pitchFamily="34" charset="-120"/>
                          <a:ea typeface="微軟正黑體" panose="020B0604030504040204" pitchFamily="34" charset="-120"/>
                          <a:cs typeface="+mn-cs"/>
                        </a:rPr>
                        <a:t>5</a:t>
                      </a:r>
                      <a:r>
                        <a:rPr lang="en-US" sz="2000" b="1" kern="1200" dirty="0" smtClean="0">
                          <a:solidFill>
                            <a:srgbClr val="000000"/>
                          </a:solidFill>
                          <a:effectLst/>
                          <a:latin typeface="微軟正黑體" panose="020B0604030504040204" pitchFamily="34" charset="-120"/>
                          <a:ea typeface="微軟正黑體" panose="020B0604030504040204" pitchFamily="34" charset="-120"/>
                          <a:cs typeface="+mn-cs"/>
                        </a:rPr>
                        <a:t>0~1</a:t>
                      </a:r>
                      <a:r>
                        <a:rPr lang="en-US" altLang="zh-TW" sz="2000" b="1" kern="1200" dirty="0" smtClean="0">
                          <a:solidFill>
                            <a:srgbClr val="000000"/>
                          </a:solidFill>
                          <a:effectLst/>
                          <a:latin typeface="微軟正黑體" panose="020B0604030504040204" pitchFamily="34" charset="-120"/>
                          <a:ea typeface="微軟正黑體" panose="020B0604030504040204" pitchFamily="34" charset="-120"/>
                          <a:cs typeface="+mn-cs"/>
                        </a:rPr>
                        <a:t>6</a:t>
                      </a:r>
                      <a:r>
                        <a:rPr lang="en-US" sz="2000" b="1" kern="1200" dirty="0" smtClean="0">
                          <a:solidFill>
                            <a:srgbClr val="000000"/>
                          </a:solidFill>
                          <a:effectLst/>
                          <a:latin typeface="微軟正黑體" panose="020B0604030504040204" pitchFamily="34" charset="-120"/>
                          <a:ea typeface="微軟正黑體" panose="020B0604030504040204" pitchFamily="34" charset="-120"/>
                          <a:cs typeface="+mn-cs"/>
                        </a:rPr>
                        <a:t>:</a:t>
                      </a:r>
                      <a:r>
                        <a:rPr lang="en-US" altLang="zh-TW" sz="2000" b="1" kern="1200" dirty="0" smtClean="0">
                          <a:solidFill>
                            <a:srgbClr val="000000"/>
                          </a:solidFill>
                          <a:effectLst/>
                          <a:latin typeface="微軟正黑體" panose="020B0604030504040204" pitchFamily="34" charset="-120"/>
                          <a:ea typeface="微軟正黑體" panose="020B0604030504040204" pitchFamily="34" charset="-120"/>
                          <a:cs typeface="+mn-cs"/>
                        </a:rPr>
                        <a:t>00</a:t>
                      </a:r>
                      <a:endParaRPr lang="zh-TW" sz="2000" b="1" kern="1200" dirty="0">
                        <a:solidFill>
                          <a:srgbClr val="000000"/>
                        </a:solidFill>
                        <a:effectLst/>
                        <a:latin typeface="微軟正黑體" panose="020B0604030504040204" pitchFamily="34" charset="-120"/>
                        <a:ea typeface="微軟正黑體" panose="020B0604030504040204" pitchFamily="34" charset="-120"/>
                        <a:cs typeface="+mn-cs"/>
                      </a:endParaRPr>
                    </a:p>
                  </a:txBody>
                  <a:tcPr marL="17776" marR="177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sz="2000" b="1" u="sng" kern="1200" dirty="0" smtClean="0">
                          <a:solidFill>
                            <a:srgbClr val="000000"/>
                          </a:solidFill>
                          <a:effectLst/>
                          <a:latin typeface="微軟正黑體" panose="020B0604030504040204" pitchFamily="34" charset="-120"/>
                          <a:ea typeface="微軟正黑體" panose="020B0604030504040204" pitchFamily="34" charset="-120"/>
                          <a:cs typeface="+mn-cs"/>
                        </a:rPr>
                        <a:t>休息</a:t>
                      </a:r>
                      <a:r>
                        <a:rPr lang="en-US" sz="2000" b="1" u="sng" kern="1200" dirty="0" smtClean="0">
                          <a:solidFill>
                            <a:srgbClr val="000000"/>
                          </a:solidFill>
                          <a:effectLst/>
                          <a:latin typeface="微軟正黑體" panose="020B0604030504040204" pitchFamily="34" charset="-120"/>
                          <a:ea typeface="微軟正黑體" panose="020B0604030504040204" pitchFamily="34" charset="-120"/>
                          <a:cs typeface="+mn-cs"/>
                        </a:rPr>
                        <a:t>(</a:t>
                      </a:r>
                      <a:r>
                        <a:rPr lang="zh-TW" sz="2000" b="1" u="sng" kern="1200" dirty="0">
                          <a:solidFill>
                            <a:srgbClr val="000000"/>
                          </a:solidFill>
                          <a:effectLst/>
                          <a:latin typeface="微軟正黑體" panose="020B0604030504040204" pitchFamily="34" charset="-120"/>
                          <a:ea typeface="微軟正黑體" panose="020B0604030504040204" pitchFamily="34" charset="-120"/>
                          <a:cs typeface="+mn-cs"/>
                        </a:rPr>
                        <a:t>交換名片</a:t>
                      </a:r>
                      <a:r>
                        <a:rPr lang="en-US" sz="2000" b="1" u="sng" kern="1200" dirty="0">
                          <a:solidFill>
                            <a:srgbClr val="000000"/>
                          </a:solidFill>
                          <a:effectLst/>
                          <a:latin typeface="微軟正黑體" panose="020B0604030504040204" pitchFamily="34" charset="-120"/>
                          <a:ea typeface="微軟正黑體" panose="020B0604030504040204" pitchFamily="34" charset="-120"/>
                          <a:cs typeface="+mn-cs"/>
                        </a:rPr>
                        <a:t>)</a:t>
                      </a:r>
                      <a:endParaRPr lang="zh-TW" sz="2000" b="1" u="sng" kern="1200" dirty="0">
                        <a:solidFill>
                          <a:srgbClr val="000000"/>
                        </a:solidFill>
                        <a:effectLst/>
                        <a:latin typeface="微軟正黑體" panose="020B0604030504040204" pitchFamily="34" charset="-120"/>
                        <a:ea typeface="微軟正黑體" panose="020B0604030504040204" pitchFamily="34" charset="-120"/>
                        <a:cs typeface="+mn-cs"/>
                      </a:endParaRPr>
                    </a:p>
                  </a:txBody>
                  <a:tcPr marL="17776" marR="177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600" dirty="0">
                        <a:effectLst/>
                        <a:latin typeface="Calibri" panose="020F0502020204030204" pitchFamily="34" charset="0"/>
                        <a:ea typeface="新細明體" panose="02020500000000000000" pitchFamily="18" charset="-12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618143966"/>
                  </a:ext>
                </a:extLst>
              </a:tr>
            </a:tbl>
          </a:graphicData>
        </a:graphic>
      </p:graphicFrame>
    </p:spTree>
    <p:extLst>
      <p:ext uri="{BB962C8B-B14F-4D97-AF65-F5344CB8AC3E}">
        <p14:creationId xmlns:p14="http://schemas.microsoft.com/office/powerpoint/2010/main" val="4344584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投影片編號版面配置區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fld id="{3C2C3497-75B4-431C-B8C4-A92FBE1E0B55}" type="slidenum">
              <a:rPr lang="zh-TW" altLang="en-US" sz="1200" b="0" smtClean="0">
                <a:solidFill>
                  <a:srgbClr val="7F7F7F"/>
                </a:solidFill>
              </a:rPr>
              <a:pPr>
                <a:spcBef>
                  <a:spcPct val="0"/>
                </a:spcBef>
                <a:buClrTx/>
                <a:buFontTx/>
                <a:buNone/>
              </a:pPr>
              <a:t>19</a:t>
            </a:fld>
            <a:endParaRPr lang="zh-TW" altLang="en-US" sz="1200" b="0" smtClean="0">
              <a:solidFill>
                <a:srgbClr val="7F7F7F"/>
              </a:solidFill>
            </a:endParaRPr>
          </a:p>
        </p:txBody>
      </p:sp>
      <p:sp>
        <p:nvSpPr>
          <p:cNvPr id="3" name="矩形 2"/>
          <p:cNvSpPr>
            <a:spLocks noChangeArrowheads="1"/>
          </p:cNvSpPr>
          <p:nvPr/>
        </p:nvSpPr>
        <p:spPr bwMode="auto">
          <a:xfrm>
            <a:off x="4152038" y="404664"/>
            <a:ext cx="34002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marL="0" indent="0" algn="ctr" eaLnBrk="0" hangingPunct="0">
              <a:spcBef>
                <a:spcPct val="0"/>
              </a:spcBef>
              <a:buClrTx/>
              <a:buNone/>
            </a:pPr>
            <a:r>
              <a:rPr lang="en-US" altLang="zh-TW" dirty="0">
                <a:solidFill>
                  <a:srgbClr val="3333FF"/>
                </a:solidFill>
                <a:latin typeface="微軟正黑體" panose="020B0604030504040204" pitchFamily="34" charset="-120"/>
                <a:ea typeface="微軟正黑體" panose="020B0604030504040204" pitchFamily="34" charset="-120"/>
                <a:cs typeface="+mj-cs"/>
              </a:rPr>
              <a:t>S400 Chiller</a:t>
            </a:r>
            <a:r>
              <a:rPr lang="zh-TW" altLang="en-US" dirty="0">
                <a:solidFill>
                  <a:srgbClr val="3333FF"/>
                </a:solidFill>
                <a:latin typeface="微軟正黑體" panose="020B0604030504040204" pitchFamily="34" charset="-120"/>
                <a:ea typeface="微軟正黑體" panose="020B0604030504040204" pitchFamily="34" charset="-120"/>
                <a:cs typeface="+mj-cs"/>
              </a:rPr>
              <a:t> 冰水機</a:t>
            </a:r>
            <a:endParaRPr lang="en-US" altLang="zh-TW" dirty="0">
              <a:solidFill>
                <a:srgbClr val="3333FF"/>
              </a:solidFill>
              <a:latin typeface="微軟正黑體" panose="020B0604030504040204" pitchFamily="34" charset="-120"/>
              <a:ea typeface="微軟正黑體" panose="020B0604030504040204" pitchFamily="34" charset="-120"/>
              <a:cs typeface="+mj-cs"/>
            </a:endParaRPr>
          </a:p>
        </p:txBody>
      </p:sp>
      <p:graphicFrame>
        <p:nvGraphicFramePr>
          <p:cNvPr id="4" name="表格 3"/>
          <p:cNvGraphicFramePr>
            <a:graphicFrameLocks noGrp="1"/>
          </p:cNvGraphicFramePr>
          <p:nvPr>
            <p:extLst>
              <p:ext uri="{D42A27DB-BD31-4B8C-83A1-F6EECF244321}">
                <p14:modId xmlns:p14="http://schemas.microsoft.com/office/powerpoint/2010/main" val="417191905"/>
              </p:ext>
            </p:extLst>
          </p:nvPr>
        </p:nvGraphicFramePr>
        <p:xfrm>
          <a:off x="695399" y="1672094"/>
          <a:ext cx="10801200" cy="4686621"/>
        </p:xfrm>
        <a:graphic>
          <a:graphicData uri="http://schemas.openxmlformats.org/drawingml/2006/table">
            <a:tbl>
              <a:tblPr/>
              <a:tblGrid>
                <a:gridCol w="591184">
                  <a:extLst>
                    <a:ext uri="{9D8B030D-6E8A-4147-A177-3AD203B41FA5}">
                      <a16:colId xmlns:a16="http://schemas.microsoft.com/office/drawing/2014/main" val="1097078365"/>
                    </a:ext>
                  </a:extLst>
                </a:gridCol>
                <a:gridCol w="903011">
                  <a:extLst>
                    <a:ext uri="{9D8B030D-6E8A-4147-A177-3AD203B41FA5}">
                      <a16:colId xmlns:a16="http://schemas.microsoft.com/office/drawing/2014/main" val="3961816181"/>
                    </a:ext>
                  </a:extLst>
                </a:gridCol>
                <a:gridCol w="1270954">
                  <a:extLst>
                    <a:ext uri="{9D8B030D-6E8A-4147-A177-3AD203B41FA5}">
                      <a16:colId xmlns:a16="http://schemas.microsoft.com/office/drawing/2014/main" val="3491071246"/>
                    </a:ext>
                  </a:extLst>
                </a:gridCol>
                <a:gridCol w="1270954">
                  <a:extLst>
                    <a:ext uri="{9D8B030D-6E8A-4147-A177-3AD203B41FA5}">
                      <a16:colId xmlns:a16="http://schemas.microsoft.com/office/drawing/2014/main" val="2005674628"/>
                    </a:ext>
                  </a:extLst>
                </a:gridCol>
                <a:gridCol w="1795244">
                  <a:extLst>
                    <a:ext uri="{9D8B030D-6E8A-4147-A177-3AD203B41FA5}">
                      <a16:colId xmlns:a16="http://schemas.microsoft.com/office/drawing/2014/main" val="2888084608"/>
                    </a:ext>
                  </a:extLst>
                </a:gridCol>
                <a:gridCol w="1795244">
                  <a:extLst>
                    <a:ext uri="{9D8B030D-6E8A-4147-A177-3AD203B41FA5}">
                      <a16:colId xmlns:a16="http://schemas.microsoft.com/office/drawing/2014/main" val="3722855274"/>
                    </a:ext>
                  </a:extLst>
                </a:gridCol>
                <a:gridCol w="3174609">
                  <a:extLst>
                    <a:ext uri="{9D8B030D-6E8A-4147-A177-3AD203B41FA5}">
                      <a16:colId xmlns:a16="http://schemas.microsoft.com/office/drawing/2014/main" val="384630095"/>
                    </a:ext>
                  </a:extLst>
                </a:gridCol>
              </a:tblGrid>
              <a:tr h="177389">
                <a:tc>
                  <a:txBody>
                    <a:bodyPr/>
                    <a:lstStyle/>
                    <a:p>
                      <a:pPr algn="ctr" fontAlgn="ctr"/>
                      <a:r>
                        <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rPr>
                        <a:t>部門</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rPr>
                        <a:t>機組</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微軟正黑體" panose="020B0604030504040204" pitchFamily="34" charset="-120"/>
                          <a:ea typeface="微軟正黑體" panose="020B0604030504040204" pitchFamily="34" charset="-120"/>
                        </a:rPr>
                        <a:t>Chiller </a:t>
                      </a:r>
                      <a:r>
                        <a:rPr lang="zh-TW" altLang="en-US" sz="1600" b="0" i="0" u="none" strike="noStrike">
                          <a:solidFill>
                            <a:srgbClr val="000000"/>
                          </a:solidFill>
                          <a:effectLst/>
                          <a:latin typeface="微軟正黑體" panose="020B0604030504040204" pitchFamily="34" charset="-120"/>
                          <a:ea typeface="微軟正黑體" panose="020B0604030504040204" pitchFamily="34" charset="-120"/>
                        </a:rPr>
                        <a:t>廠牌</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微軟正黑體" panose="020B0604030504040204" pitchFamily="34" charset="-120"/>
                          <a:ea typeface="微軟正黑體" panose="020B0604030504040204" pitchFamily="34" charset="-120"/>
                        </a:rPr>
                        <a:t>Chiller </a:t>
                      </a:r>
                      <a:r>
                        <a:rPr lang="zh-TW" altLang="en-US" sz="1600" b="0" i="0" u="none" strike="noStrike">
                          <a:solidFill>
                            <a:srgbClr val="000000"/>
                          </a:solidFill>
                          <a:effectLst/>
                          <a:latin typeface="微軟正黑體" panose="020B0604030504040204" pitchFamily="34" charset="-120"/>
                          <a:ea typeface="微軟正黑體" panose="020B0604030504040204" pitchFamily="34" charset="-120"/>
                        </a:rPr>
                        <a:t>型號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600" b="0" i="0" u="none" strike="noStrike">
                          <a:solidFill>
                            <a:srgbClr val="000000"/>
                          </a:solidFill>
                          <a:effectLst/>
                          <a:latin typeface="微軟正黑體" panose="020B0604030504040204" pitchFamily="34" charset="-120"/>
                          <a:ea typeface="微軟正黑體" panose="020B0604030504040204" pitchFamily="34" charset="-120"/>
                        </a:rPr>
                        <a:t>風冷式 </a:t>
                      </a:r>
                      <a:r>
                        <a:rPr lang="en-US" sz="1600" b="0" i="0" u="none" strike="noStrike">
                          <a:solidFill>
                            <a:srgbClr val="000000"/>
                          </a:solidFill>
                          <a:effectLst/>
                          <a:latin typeface="微軟正黑體" panose="020B0604030504040204" pitchFamily="34" charset="-120"/>
                          <a:ea typeface="微軟正黑體" panose="020B0604030504040204" pitchFamily="34" charset="-120"/>
                        </a:rPr>
                        <a:t>or </a:t>
                      </a:r>
                      <a:r>
                        <a:rPr lang="zh-TW" altLang="en-US" sz="1600" b="0" i="0" u="none" strike="noStrike">
                          <a:solidFill>
                            <a:srgbClr val="000000"/>
                          </a:solidFill>
                          <a:effectLst/>
                          <a:latin typeface="微軟正黑體" panose="020B0604030504040204" pitchFamily="34" charset="-120"/>
                          <a:ea typeface="微軟正黑體" panose="020B0604030504040204" pitchFamily="34" charset="-120"/>
                        </a:rPr>
                        <a:t>水冷式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600" b="0" i="0" u="none" strike="noStrike">
                          <a:solidFill>
                            <a:srgbClr val="000000"/>
                          </a:solidFill>
                          <a:effectLst/>
                          <a:latin typeface="微軟正黑體" panose="020B0604030504040204" pitchFamily="34" charset="-120"/>
                          <a:ea typeface="微軟正黑體" panose="020B0604030504040204" pitchFamily="34" charset="-120"/>
                        </a:rPr>
                        <a:t>原廠品 </a:t>
                      </a:r>
                      <a:r>
                        <a:rPr lang="en-US" sz="1600" b="0" i="0" u="none" strike="noStrike">
                          <a:solidFill>
                            <a:srgbClr val="000000"/>
                          </a:solidFill>
                          <a:effectLst/>
                          <a:latin typeface="微軟正黑體" panose="020B0604030504040204" pitchFamily="34" charset="-120"/>
                          <a:ea typeface="微軟正黑體" panose="020B0604030504040204" pitchFamily="34" charset="-120"/>
                        </a:rPr>
                        <a:t>or </a:t>
                      </a:r>
                      <a:r>
                        <a:rPr lang="zh-TW" altLang="en-US" sz="1600" b="0" i="0" u="none" strike="noStrike">
                          <a:solidFill>
                            <a:srgbClr val="000000"/>
                          </a:solidFill>
                          <a:effectLst/>
                          <a:latin typeface="微軟正黑體" panose="020B0604030504040204" pitchFamily="34" charset="-120"/>
                          <a:ea typeface="微軟正黑體" panose="020B0604030504040204" pitchFamily="34" charset="-120"/>
                        </a:rPr>
                        <a:t>台製品</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600" b="0" i="0" u="none" strike="noStrike">
                          <a:solidFill>
                            <a:srgbClr val="000000"/>
                          </a:solidFill>
                          <a:effectLst/>
                          <a:latin typeface="微軟正黑體" panose="020B0604030504040204" pitchFamily="34" charset="-120"/>
                          <a:ea typeface="微軟正黑體" panose="020B0604030504040204" pitchFamily="34" charset="-120"/>
                        </a:rPr>
                        <a:t>圖示</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4501377"/>
                  </a:ext>
                </a:extLst>
              </a:tr>
              <a:tr h="1483615">
                <a:tc>
                  <a:txBody>
                    <a:bodyPr/>
                    <a:lstStyle/>
                    <a:p>
                      <a:pPr algn="ctr" fontAlgn="ctr"/>
                      <a:r>
                        <a:rPr lang="en-US" sz="1600" b="0" i="0" u="none" strike="noStrike" dirty="0">
                          <a:solidFill>
                            <a:srgbClr val="000000"/>
                          </a:solidFill>
                          <a:effectLst/>
                          <a:latin typeface="微軟正黑體" panose="020B0604030504040204" pitchFamily="34" charset="-120"/>
                          <a:ea typeface="微軟正黑體" panose="020B0604030504040204" pitchFamily="34" charset="-120"/>
                        </a:rPr>
                        <a:t>S400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微軟正黑體" panose="020B0604030504040204" pitchFamily="34" charset="-120"/>
                          <a:ea typeface="微軟正黑體" panose="020B0604030504040204" pitchFamily="34" charset="-120"/>
                        </a:rPr>
                        <a:t>Stepper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err="1">
                          <a:solidFill>
                            <a:srgbClr val="000000"/>
                          </a:solidFill>
                          <a:effectLst/>
                          <a:latin typeface="微軟正黑體" panose="020B0604030504040204" pitchFamily="34" charset="-120"/>
                          <a:ea typeface="微軟正黑體" panose="020B0604030504040204" pitchFamily="34" charset="-120"/>
                        </a:rPr>
                        <a:t>Haake</a:t>
                      </a:r>
                      <a:endParaRPr 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002-9087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rPr>
                        <a:t>水冷式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rPr>
                        <a:t>原廠品</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6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3723289"/>
                  </a:ext>
                </a:extLst>
              </a:tr>
              <a:tr h="1491678">
                <a:tc>
                  <a:txBody>
                    <a:bodyPr/>
                    <a:lstStyle/>
                    <a:p>
                      <a:pPr algn="ctr" fontAlgn="ctr"/>
                      <a:r>
                        <a:rPr lang="en-US" sz="1600" b="0" i="0" u="none" strike="noStrike">
                          <a:solidFill>
                            <a:srgbClr val="000000"/>
                          </a:solidFill>
                          <a:effectLst/>
                          <a:latin typeface="微軟正黑體" panose="020B0604030504040204" pitchFamily="34" charset="-120"/>
                          <a:ea typeface="微軟正黑體" panose="020B0604030504040204" pitchFamily="34" charset="-120"/>
                        </a:rPr>
                        <a:t>S400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微軟正黑體" panose="020B0604030504040204" pitchFamily="34" charset="-120"/>
                          <a:ea typeface="微軟正黑體" panose="020B0604030504040204" pitchFamily="34" charset="-120"/>
                        </a:rPr>
                        <a:t>TRK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微軟正黑體" panose="020B0604030504040204" pitchFamily="34" charset="-120"/>
                          <a:ea typeface="微軟正黑體" panose="020B0604030504040204" pitchFamily="34" charset="-120"/>
                        </a:rPr>
                        <a:t>SHINWA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微軟正黑體" panose="020B0604030504040204" pitchFamily="34" charset="-120"/>
                          <a:ea typeface="微軟正黑體" panose="020B0604030504040204" pitchFamily="34" charset="-120"/>
                        </a:rPr>
                        <a:t>VF Type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rPr>
                        <a:t>水冷式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rPr>
                        <a:t>原廠品</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5794494"/>
                  </a:ext>
                </a:extLst>
              </a:tr>
              <a:tr h="1467488">
                <a:tc>
                  <a:txBody>
                    <a:bodyPr/>
                    <a:lstStyle/>
                    <a:p>
                      <a:pPr algn="ctr" fontAlgn="ctr"/>
                      <a:r>
                        <a:rPr lang="en-US" sz="1600" b="0" i="0" u="none" strike="noStrike">
                          <a:solidFill>
                            <a:srgbClr val="000000"/>
                          </a:solidFill>
                          <a:effectLst/>
                          <a:latin typeface="微軟正黑體" panose="020B0604030504040204" pitchFamily="34" charset="-120"/>
                          <a:ea typeface="微軟正黑體" panose="020B0604030504040204" pitchFamily="34" charset="-120"/>
                        </a:rPr>
                        <a:t>S400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微軟正黑體" panose="020B0604030504040204" pitchFamily="34" charset="-120"/>
                          <a:ea typeface="微軟正黑體" panose="020B0604030504040204" pitchFamily="34" charset="-120"/>
                        </a:rPr>
                        <a:t>TRK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微軟正黑體" panose="020B0604030504040204" pitchFamily="34" charset="-120"/>
                          <a:ea typeface="微軟正黑體" panose="020B0604030504040204" pitchFamily="34" charset="-120"/>
                        </a:rPr>
                        <a:t>SHINWA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微軟正黑體" panose="020B0604030504040204" pitchFamily="34" charset="-120"/>
                          <a:ea typeface="微軟正黑體" panose="020B0604030504040204" pitchFamily="34" charset="-120"/>
                        </a:rPr>
                        <a:t>CP-2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600" b="0" i="0" u="none" strike="noStrike">
                          <a:solidFill>
                            <a:srgbClr val="000000"/>
                          </a:solidFill>
                          <a:effectLst/>
                          <a:latin typeface="微軟正黑體" panose="020B0604030504040204" pitchFamily="34" charset="-120"/>
                          <a:ea typeface="微軟正黑體" panose="020B0604030504040204" pitchFamily="34" charset="-120"/>
                        </a:rPr>
                        <a:t>水冷式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600" b="0" i="0" u="none" strike="noStrike">
                          <a:solidFill>
                            <a:srgbClr val="000000"/>
                          </a:solidFill>
                          <a:effectLst/>
                          <a:latin typeface="微軟正黑體" panose="020B0604030504040204" pitchFamily="34" charset="-120"/>
                          <a:ea typeface="微軟正黑體" panose="020B0604030504040204" pitchFamily="34" charset="-120"/>
                        </a:rPr>
                        <a:t>原廠品</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9464243"/>
                  </a:ext>
                </a:extLst>
              </a:tr>
            </a:tbl>
          </a:graphicData>
        </a:graphic>
      </p:graphicFrame>
      <p:pic>
        <p:nvPicPr>
          <p:cNvPr id="10" name="圖片 9" descr="image0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2304" y="1976228"/>
            <a:ext cx="2104939" cy="1405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832303" y="3445000"/>
            <a:ext cx="2104939" cy="1365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20273" y="4930194"/>
            <a:ext cx="2104939" cy="1428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11570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投影片編號版面配置區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fld id="{A2ED60BC-0179-42B8-9369-14FD744275C8}" type="slidenum">
              <a:rPr lang="zh-TW" altLang="en-US" sz="1200" b="0" smtClean="0">
                <a:solidFill>
                  <a:srgbClr val="7F7F7F"/>
                </a:solidFill>
              </a:rPr>
              <a:pPr>
                <a:spcBef>
                  <a:spcPct val="0"/>
                </a:spcBef>
                <a:buClrTx/>
                <a:buFontTx/>
                <a:buNone/>
              </a:pPr>
              <a:t>20</a:t>
            </a:fld>
            <a:endParaRPr lang="zh-TW" altLang="en-US" sz="1200" b="0" smtClean="0">
              <a:solidFill>
                <a:srgbClr val="7F7F7F"/>
              </a:solidFill>
            </a:endParaRPr>
          </a:p>
        </p:txBody>
      </p:sp>
      <p:sp>
        <p:nvSpPr>
          <p:cNvPr id="12" name="矩形 11"/>
          <p:cNvSpPr>
            <a:spLocks noChangeArrowheads="1"/>
          </p:cNvSpPr>
          <p:nvPr/>
        </p:nvSpPr>
        <p:spPr bwMode="auto">
          <a:xfrm>
            <a:off x="3967439" y="239902"/>
            <a:ext cx="37689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marL="0" indent="0" algn="ctr" eaLnBrk="0" hangingPunct="0">
              <a:spcBef>
                <a:spcPct val="0"/>
              </a:spcBef>
              <a:buClrTx/>
              <a:buNone/>
            </a:pPr>
            <a:r>
              <a:rPr lang="en-US" altLang="zh-TW" dirty="0" smtClean="0">
                <a:solidFill>
                  <a:srgbClr val="3333FF"/>
                </a:solidFill>
                <a:latin typeface="微軟正黑體" panose="020B0604030504040204" pitchFamily="34" charset="-120"/>
                <a:ea typeface="微軟正黑體" panose="020B0604030504040204" pitchFamily="34" charset="-120"/>
                <a:cs typeface="+mj-cs"/>
              </a:rPr>
              <a:t>S500 </a:t>
            </a:r>
            <a:r>
              <a:rPr lang="en-US" altLang="zh-TW" dirty="0">
                <a:solidFill>
                  <a:srgbClr val="3333FF"/>
                </a:solidFill>
                <a:latin typeface="微軟正黑體" panose="020B0604030504040204" pitchFamily="34" charset="-120"/>
                <a:ea typeface="微軟正黑體" panose="020B0604030504040204" pitchFamily="34" charset="-120"/>
                <a:cs typeface="+mj-cs"/>
              </a:rPr>
              <a:t>Chiller</a:t>
            </a:r>
            <a:r>
              <a:rPr lang="zh-TW" altLang="en-US" dirty="0">
                <a:solidFill>
                  <a:srgbClr val="3333FF"/>
                </a:solidFill>
                <a:latin typeface="微軟正黑體" panose="020B0604030504040204" pitchFamily="34" charset="-120"/>
                <a:ea typeface="微軟正黑體" panose="020B0604030504040204" pitchFamily="34" charset="-120"/>
                <a:cs typeface="+mj-cs"/>
              </a:rPr>
              <a:t> 冰水</a:t>
            </a:r>
            <a:r>
              <a:rPr lang="zh-TW" altLang="en-US" dirty="0" smtClean="0">
                <a:solidFill>
                  <a:srgbClr val="3333FF"/>
                </a:solidFill>
                <a:latin typeface="微軟正黑體" panose="020B0604030504040204" pitchFamily="34" charset="-120"/>
                <a:ea typeface="微軟正黑體" panose="020B0604030504040204" pitchFamily="34" charset="-120"/>
                <a:cs typeface="+mj-cs"/>
              </a:rPr>
              <a:t>機</a:t>
            </a:r>
            <a:r>
              <a:rPr lang="en-US" altLang="zh-TW" dirty="0" smtClean="0">
                <a:solidFill>
                  <a:srgbClr val="3333FF"/>
                </a:solidFill>
                <a:latin typeface="微軟正黑體" panose="020B0604030504040204" pitchFamily="34" charset="-120"/>
                <a:ea typeface="微軟正黑體" panose="020B0604030504040204" pitchFamily="34" charset="-120"/>
                <a:cs typeface="+mj-cs"/>
              </a:rPr>
              <a:t>-1</a:t>
            </a:r>
            <a:endParaRPr lang="en-US" altLang="zh-TW" dirty="0">
              <a:solidFill>
                <a:srgbClr val="3333FF"/>
              </a:solidFill>
              <a:latin typeface="微軟正黑體" panose="020B0604030504040204" pitchFamily="34" charset="-120"/>
              <a:ea typeface="微軟正黑體" panose="020B0604030504040204" pitchFamily="34" charset="-120"/>
              <a:cs typeface="+mj-cs"/>
            </a:endParaRPr>
          </a:p>
        </p:txBody>
      </p:sp>
      <p:graphicFrame>
        <p:nvGraphicFramePr>
          <p:cNvPr id="2" name="表格 1"/>
          <p:cNvGraphicFramePr>
            <a:graphicFrameLocks noGrp="1"/>
          </p:cNvGraphicFramePr>
          <p:nvPr>
            <p:extLst>
              <p:ext uri="{D42A27DB-BD31-4B8C-83A1-F6EECF244321}">
                <p14:modId xmlns:p14="http://schemas.microsoft.com/office/powerpoint/2010/main" val="1982552175"/>
              </p:ext>
            </p:extLst>
          </p:nvPr>
        </p:nvGraphicFramePr>
        <p:xfrm>
          <a:off x="695399" y="980728"/>
          <a:ext cx="10873209" cy="5184576"/>
        </p:xfrm>
        <a:graphic>
          <a:graphicData uri="http://schemas.openxmlformats.org/drawingml/2006/table">
            <a:tbl>
              <a:tblPr/>
              <a:tblGrid>
                <a:gridCol w="506972">
                  <a:extLst>
                    <a:ext uri="{9D8B030D-6E8A-4147-A177-3AD203B41FA5}">
                      <a16:colId xmlns:a16="http://schemas.microsoft.com/office/drawing/2014/main" val="2179517454"/>
                    </a:ext>
                  </a:extLst>
                </a:gridCol>
                <a:gridCol w="2876874">
                  <a:extLst>
                    <a:ext uri="{9D8B030D-6E8A-4147-A177-3AD203B41FA5}">
                      <a16:colId xmlns:a16="http://schemas.microsoft.com/office/drawing/2014/main" val="3534062870"/>
                    </a:ext>
                  </a:extLst>
                </a:gridCol>
                <a:gridCol w="1082044">
                  <a:extLst>
                    <a:ext uri="{9D8B030D-6E8A-4147-A177-3AD203B41FA5}">
                      <a16:colId xmlns:a16="http://schemas.microsoft.com/office/drawing/2014/main" val="2177042738"/>
                    </a:ext>
                  </a:extLst>
                </a:gridCol>
                <a:gridCol w="1142050">
                  <a:extLst>
                    <a:ext uri="{9D8B030D-6E8A-4147-A177-3AD203B41FA5}">
                      <a16:colId xmlns:a16="http://schemas.microsoft.com/office/drawing/2014/main" val="3570453388"/>
                    </a:ext>
                  </a:extLst>
                </a:gridCol>
                <a:gridCol w="1508808">
                  <a:extLst>
                    <a:ext uri="{9D8B030D-6E8A-4147-A177-3AD203B41FA5}">
                      <a16:colId xmlns:a16="http://schemas.microsoft.com/office/drawing/2014/main" val="2926493513"/>
                    </a:ext>
                  </a:extLst>
                </a:gridCol>
                <a:gridCol w="1508808">
                  <a:extLst>
                    <a:ext uri="{9D8B030D-6E8A-4147-A177-3AD203B41FA5}">
                      <a16:colId xmlns:a16="http://schemas.microsoft.com/office/drawing/2014/main" val="3914373736"/>
                    </a:ext>
                  </a:extLst>
                </a:gridCol>
                <a:gridCol w="2247653">
                  <a:extLst>
                    <a:ext uri="{9D8B030D-6E8A-4147-A177-3AD203B41FA5}">
                      <a16:colId xmlns:a16="http://schemas.microsoft.com/office/drawing/2014/main" val="3650183107"/>
                    </a:ext>
                  </a:extLst>
                </a:gridCol>
              </a:tblGrid>
              <a:tr h="558313">
                <a:tc>
                  <a:txBody>
                    <a:bodyPr/>
                    <a:lstStyle/>
                    <a:p>
                      <a:pPr algn="l" fontAlgn="ct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部門</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TW" altLang="en-US" sz="1600" b="1" i="0" u="none" strike="noStrike">
                          <a:solidFill>
                            <a:srgbClr val="000000"/>
                          </a:solidFill>
                          <a:effectLst/>
                          <a:latin typeface="微軟正黑體" panose="020B0604030504040204" pitchFamily="34" charset="-120"/>
                          <a:ea typeface="微軟正黑體" panose="020B0604030504040204" pitchFamily="34" charset="-120"/>
                        </a:rPr>
                        <a:t>機組</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i="0" u="none" strike="noStrike">
                          <a:solidFill>
                            <a:srgbClr val="000000"/>
                          </a:solidFill>
                          <a:effectLst/>
                          <a:latin typeface="微軟正黑體" panose="020B0604030504040204" pitchFamily="34" charset="-120"/>
                          <a:ea typeface="微軟正黑體" panose="020B0604030504040204" pitchFamily="34" charset="-120"/>
                        </a:rPr>
                        <a:t>Chiller </a:t>
                      </a:r>
                      <a:r>
                        <a:rPr lang="zh-TW" altLang="en-US" sz="1600" b="1" i="0" u="none" strike="noStrike">
                          <a:solidFill>
                            <a:srgbClr val="000000"/>
                          </a:solidFill>
                          <a:effectLst/>
                          <a:latin typeface="微軟正黑體" panose="020B0604030504040204" pitchFamily="34" charset="-120"/>
                          <a:ea typeface="微軟正黑體" panose="020B0604030504040204" pitchFamily="34" charset="-120"/>
                        </a:rPr>
                        <a:t>廠牌</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i="0" u="none" strike="noStrike">
                          <a:solidFill>
                            <a:srgbClr val="000000"/>
                          </a:solidFill>
                          <a:effectLst/>
                          <a:latin typeface="微軟正黑體" panose="020B0604030504040204" pitchFamily="34" charset="-120"/>
                          <a:ea typeface="微軟正黑體" panose="020B0604030504040204" pitchFamily="34" charset="-120"/>
                        </a:rPr>
                        <a:t>Chiller </a:t>
                      </a:r>
                      <a:r>
                        <a:rPr lang="zh-TW" altLang="en-US" sz="1600" b="1" i="0" u="none" strike="noStrike">
                          <a:solidFill>
                            <a:srgbClr val="000000"/>
                          </a:solidFill>
                          <a:effectLst/>
                          <a:latin typeface="微軟正黑體" panose="020B0604030504040204" pitchFamily="34" charset="-120"/>
                          <a:ea typeface="微軟正黑體" panose="020B0604030504040204" pitchFamily="34" charset="-120"/>
                        </a:rPr>
                        <a:t>型號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TW" altLang="en-US" sz="1600" b="1" i="0" u="none" strike="noStrike">
                          <a:solidFill>
                            <a:srgbClr val="000000"/>
                          </a:solidFill>
                          <a:effectLst/>
                          <a:latin typeface="微軟正黑體" panose="020B0604030504040204" pitchFamily="34" charset="-120"/>
                          <a:ea typeface="微軟正黑體" panose="020B0604030504040204" pitchFamily="34" charset="-120"/>
                        </a:rPr>
                        <a:t>風冷式 </a:t>
                      </a:r>
                      <a:r>
                        <a:rPr lang="en-US" sz="1600" b="1" i="0" u="none" strike="noStrike">
                          <a:solidFill>
                            <a:srgbClr val="000000"/>
                          </a:solidFill>
                          <a:effectLst/>
                          <a:latin typeface="微軟正黑體" panose="020B0604030504040204" pitchFamily="34" charset="-120"/>
                          <a:ea typeface="微軟正黑體" panose="020B0604030504040204" pitchFamily="34" charset="-120"/>
                        </a:rPr>
                        <a:t>or </a:t>
                      </a:r>
                      <a:r>
                        <a:rPr lang="zh-TW" altLang="en-US" sz="1600" b="1" i="0" u="none" strike="noStrike">
                          <a:solidFill>
                            <a:srgbClr val="000000"/>
                          </a:solidFill>
                          <a:effectLst/>
                          <a:latin typeface="微軟正黑體" panose="020B0604030504040204" pitchFamily="34" charset="-120"/>
                          <a:ea typeface="微軟正黑體" panose="020B0604030504040204" pitchFamily="34" charset="-120"/>
                        </a:rPr>
                        <a:t>水冷式</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原廠品 </a:t>
                      </a:r>
                      <a:r>
                        <a:rPr lang="en-US" sz="1600" b="1" i="0" u="none" strike="noStrike" dirty="0">
                          <a:solidFill>
                            <a:srgbClr val="000000"/>
                          </a:solidFill>
                          <a:effectLst/>
                          <a:latin typeface="微軟正黑體" panose="020B0604030504040204" pitchFamily="34" charset="-120"/>
                          <a:ea typeface="微軟正黑體" panose="020B0604030504040204" pitchFamily="34" charset="-120"/>
                        </a:rPr>
                        <a:t>or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台製品</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TW" altLang="en-US" sz="1600" b="0" i="0" u="none" strike="noStrike">
                          <a:solidFill>
                            <a:srgbClr val="000000"/>
                          </a:solidFill>
                          <a:effectLst/>
                          <a:latin typeface="微軟正黑體" panose="020B0604030504040204" pitchFamily="34" charset="-120"/>
                          <a:ea typeface="微軟正黑體" panose="020B0604030504040204" pitchFamily="34" charset="-120"/>
                        </a:rPr>
                        <a:t>圖示</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1933286"/>
                  </a:ext>
                </a:extLst>
              </a:tr>
              <a:tr h="1443394">
                <a:tc rowSpan="3">
                  <a:txBody>
                    <a:bodyPr/>
                    <a:lstStyle/>
                    <a:p>
                      <a:pPr algn="ctr" fontAlgn="ctr"/>
                      <a:r>
                        <a:rPr lang="en-US" sz="1600" b="1" i="0" u="none" strike="noStrike" dirty="0">
                          <a:solidFill>
                            <a:srgbClr val="000000"/>
                          </a:solidFill>
                          <a:effectLst/>
                          <a:latin typeface="微軟正黑體" panose="020B0604030504040204" pitchFamily="34" charset="-120"/>
                          <a:ea typeface="微軟正黑體" panose="020B0604030504040204" pitchFamily="34" charset="-120"/>
                        </a:rPr>
                        <a:t>S520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nl-NL" sz="1600" b="0" i="0" u="none" strike="noStrike" dirty="0">
                          <a:solidFill>
                            <a:srgbClr val="000000"/>
                          </a:solidFill>
                          <a:effectLst/>
                          <a:latin typeface="微軟正黑體" panose="020B0604030504040204" pitchFamily="34" charset="-120"/>
                          <a:ea typeface="微軟正黑體" panose="020B0604030504040204" pitchFamily="34" charset="-120"/>
                        </a:rPr>
                        <a:t>ASIQ &amp; TCP       </a:t>
                      </a:r>
                      <a:endParaRPr lang="nl-NL" sz="1600" b="0" i="0" u="none" strike="noStrike" dirty="0" smtClean="0">
                        <a:solidFill>
                          <a:srgbClr val="000000"/>
                        </a:solidFill>
                        <a:effectLst/>
                        <a:latin typeface="微軟正黑體" panose="020B0604030504040204" pitchFamily="34" charset="-120"/>
                        <a:ea typeface="微軟正黑體" panose="020B0604030504040204" pitchFamily="34" charset="-120"/>
                      </a:endParaRPr>
                    </a:p>
                    <a:p>
                      <a:pPr algn="ctr" fontAlgn="ctr"/>
                      <a:r>
                        <a:rPr lang="nl-NL" sz="1600" b="0" i="0" u="none" strike="noStrike" dirty="0" smtClean="0">
                          <a:solidFill>
                            <a:srgbClr val="000000"/>
                          </a:solidFill>
                          <a:effectLst/>
                          <a:latin typeface="微軟正黑體" panose="020B0604030504040204" pitchFamily="34" charset="-120"/>
                          <a:ea typeface="微軟正黑體" panose="020B0604030504040204" pitchFamily="34" charset="-120"/>
                        </a:rPr>
                        <a:t>OE </a:t>
                      </a:r>
                      <a:r>
                        <a:rPr lang="nl-NL" sz="1600" b="0" i="0" u="none" strike="noStrike" dirty="0">
                          <a:solidFill>
                            <a:srgbClr val="000000"/>
                          </a:solidFill>
                          <a:effectLst/>
                          <a:latin typeface="微軟正黑體" panose="020B0604030504040204" pitchFamily="34" charset="-120"/>
                          <a:ea typeface="微軟正黑體" panose="020B0604030504040204" pitchFamily="34" charset="-120"/>
                        </a:rPr>
                        <a:t>S9500 (OE-13)   </a:t>
                      </a:r>
                      <a:endParaRPr lang="nl-NL" sz="1600" b="0" i="0" u="none" strike="noStrike" dirty="0" smtClean="0">
                        <a:solidFill>
                          <a:srgbClr val="000000"/>
                        </a:solidFill>
                        <a:effectLst/>
                        <a:latin typeface="微軟正黑體" panose="020B0604030504040204" pitchFamily="34" charset="-120"/>
                        <a:ea typeface="微軟正黑體" panose="020B0604030504040204" pitchFamily="34" charset="-120"/>
                      </a:endParaRPr>
                    </a:p>
                    <a:p>
                      <a:pPr algn="ctr" fontAlgn="ctr"/>
                      <a:r>
                        <a:rPr lang="nl-NL" sz="1600" b="0" i="0" u="none" strike="noStrike" dirty="0" smtClean="0">
                          <a:solidFill>
                            <a:srgbClr val="000000"/>
                          </a:solidFill>
                          <a:effectLst/>
                          <a:latin typeface="微軟正黑體" panose="020B0604030504040204" pitchFamily="34" charset="-120"/>
                          <a:ea typeface="微軟正黑體" panose="020B0604030504040204" pitchFamily="34" charset="-120"/>
                        </a:rPr>
                        <a:t>OE </a:t>
                      </a:r>
                      <a:r>
                        <a:rPr lang="nl-NL" sz="1600" b="0" i="0" u="none" strike="noStrike" dirty="0">
                          <a:solidFill>
                            <a:srgbClr val="000000"/>
                          </a:solidFill>
                          <a:effectLst/>
                          <a:latin typeface="微軟正黑體" panose="020B0604030504040204" pitchFamily="34" charset="-120"/>
                          <a:ea typeface="微軟正黑體" panose="020B0604030504040204" pitchFamily="34" charset="-120"/>
                        </a:rPr>
                        <a:t>S9500 (OE-14)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微軟正黑體" panose="020B0604030504040204" pitchFamily="34" charset="-120"/>
                          <a:ea typeface="微軟正黑體" panose="020B0604030504040204" pitchFamily="34" charset="-120"/>
                        </a:rPr>
                        <a:t>NESLAB</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微軟正黑體" panose="020B0604030504040204" pitchFamily="34" charset="-120"/>
                          <a:ea typeface="微軟正黑體" panose="020B0604030504040204" pitchFamily="34" charset="-120"/>
                        </a:rPr>
                        <a:t>HX-75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rPr>
                        <a:t>水冷式</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TW" altLang="en-US" sz="1600" b="0" i="0" u="none" strike="noStrike">
                          <a:solidFill>
                            <a:srgbClr val="000000"/>
                          </a:solidFill>
                          <a:effectLst/>
                          <a:latin typeface="微軟正黑體" panose="020B0604030504040204" pitchFamily="34" charset="-120"/>
                          <a:ea typeface="微軟正黑體" panose="020B0604030504040204" pitchFamily="34" charset="-120"/>
                        </a:rPr>
                        <a:t>原廠品</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3790410"/>
                  </a:ext>
                </a:extLst>
              </a:tr>
              <a:tr h="1554425">
                <a:tc vMerge="1">
                  <a:txBody>
                    <a:bodyPr/>
                    <a:lstStyle/>
                    <a:p>
                      <a:endParaRPr lang="zh-TW" altLang="en-US"/>
                    </a:p>
                  </a:txBody>
                  <a:tcPr/>
                </a:tc>
                <a:tc>
                  <a:txBody>
                    <a:bodyPr/>
                    <a:lstStyle/>
                    <a:p>
                      <a:pPr algn="ctr" fontAlgn="ctr"/>
                      <a:r>
                        <a:rPr lang="nl-NL" sz="1600" b="0" i="0" u="none" strike="noStrike" dirty="0">
                          <a:solidFill>
                            <a:srgbClr val="000000"/>
                          </a:solidFill>
                          <a:effectLst/>
                          <a:latin typeface="微軟正黑體" panose="020B0604030504040204" pitchFamily="34" charset="-120"/>
                          <a:ea typeface="微軟正黑體" panose="020B0604030504040204" pitchFamily="34" charset="-120"/>
                        </a:rPr>
                        <a:t>P5K-OXIDE                 </a:t>
                      </a:r>
                      <a:endParaRPr lang="nl-NL" sz="1600" b="0" i="0" u="none" strike="noStrike" dirty="0" smtClean="0">
                        <a:solidFill>
                          <a:srgbClr val="000000"/>
                        </a:solidFill>
                        <a:effectLst/>
                        <a:latin typeface="微軟正黑體" panose="020B0604030504040204" pitchFamily="34" charset="-120"/>
                        <a:ea typeface="微軟正黑體" panose="020B0604030504040204" pitchFamily="34" charset="-120"/>
                      </a:endParaRPr>
                    </a:p>
                    <a:p>
                      <a:pPr algn="ctr" fontAlgn="ctr"/>
                      <a:r>
                        <a:rPr lang="nl-NL" sz="1600" b="0" i="0" u="none" strike="noStrike" dirty="0" smtClean="0">
                          <a:solidFill>
                            <a:srgbClr val="000000"/>
                          </a:solidFill>
                          <a:effectLst/>
                          <a:latin typeface="微軟正黑體" panose="020B0604030504040204" pitchFamily="34" charset="-120"/>
                          <a:ea typeface="微軟正黑體" panose="020B0604030504040204" pitchFamily="34" charset="-120"/>
                        </a:rPr>
                        <a:t>OE-1,OE-2 </a:t>
                      </a:r>
                      <a:r>
                        <a:rPr lang="nl-NL" sz="1600" b="0" i="0" u="none" strike="noStrike" dirty="0">
                          <a:solidFill>
                            <a:srgbClr val="000000"/>
                          </a:solidFill>
                          <a:effectLst/>
                          <a:latin typeface="微軟正黑體" panose="020B0604030504040204" pitchFamily="34" charset="-120"/>
                          <a:ea typeface="微軟正黑體" panose="020B0604030504040204" pitchFamily="34" charset="-120"/>
                        </a:rPr>
                        <a:t>,OE-3 ,OE-6 ,OE-7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微軟正黑體" panose="020B0604030504040204" pitchFamily="34" charset="-120"/>
                          <a:ea typeface="微軟正黑體" panose="020B0604030504040204" pitchFamily="34" charset="-120"/>
                        </a:rPr>
                        <a:t>NESLAB</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微軟正黑體" panose="020B0604030504040204" pitchFamily="34" charset="-120"/>
                          <a:ea typeface="微軟正黑體" panose="020B0604030504040204" pitchFamily="34" charset="-120"/>
                        </a:rPr>
                        <a:t>HX-150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TW" altLang="en-US" sz="1600" b="0" i="0" u="none" strike="noStrike">
                          <a:solidFill>
                            <a:srgbClr val="000000"/>
                          </a:solidFill>
                          <a:effectLst/>
                          <a:latin typeface="微軟正黑體" panose="020B0604030504040204" pitchFamily="34" charset="-120"/>
                          <a:ea typeface="微軟正黑體" panose="020B0604030504040204" pitchFamily="34" charset="-120"/>
                        </a:rPr>
                        <a:t>水冷式</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rPr>
                        <a:t>原廠品</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4862339"/>
                  </a:ext>
                </a:extLst>
              </a:tr>
              <a:tr h="1628444">
                <a:tc vMerge="1">
                  <a:txBody>
                    <a:bodyPr/>
                    <a:lstStyle/>
                    <a:p>
                      <a:endParaRPr lang="zh-TW" altLang="en-US"/>
                    </a:p>
                  </a:txBody>
                  <a:tcPr/>
                </a:tc>
                <a:tc>
                  <a:txBody>
                    <a:bodyPr/>
                    <a:lstStyle/>
                    <a:p>
                      <a:pPr algn="ctr" fontAlgn="ctr"/>
                      <a:r>
                        <a:rPr lang="nl-NL" sz="1600" b="0" i="0" u="none" strike="noStrike" dirty="0">
                          <a:solidFill>
                            <a:srgbClr val="000000"/>
                          </a:solidFill>
                          <a:effectLst/>
                          <a:latin typeface="微軟正黑體" panose="020B0604030504040204" pitchFamily="34" charset="-120"/>
                          <a:ea typeface="微軟正黑體" panose="020B0604030504040204" pitchFamily="34" charset="-120"/>
                        </a:rPr>
                        <a:t>P5K-METAL        </a:t>
                      </a:r>
                      <a:endParaRPr lang="nl-NL" sz="1600" b="0" i="0" u="none" strike="noStrike" dirty="0" smtClean="0">
                        <a:solidFill>
                          <a:srgbClr val="000000"/>
                        </a:solidFill>
                        <a:effectLst/>
                        <a:latin typeface="微軟正黑體" panose="020B0604030504040204" pitchFamily="34" charset="-120"/>
                        <a:ea typeface="微軟正黑體" panose="020B0604030504040204" pitchFamily="34" charset="-120"/>
                      </a:endParaRPr>
                    </a:p>
                    <a:p>
                      <a:pPr algn="ctr" fontAlgn="ctr"/>
                      <a:r>
                        <a:rPr lang="nl-NL" sz="1600" b="0" i="0" u="none" strike="noStrike" dirty="0" smtClean="0">
                          <a:solidFill>
                            <a:srgbClr val="000000"/>
                          </a:solidFill>
                          <a:effectLst/>
                          <a:latin typeface="微軟正黑體" panose="020B0604030504040204" pitchFamily="34" charset="-120"/>
                          <a:ea typeface="微軟正黑體" panose="020B0604030504040204" pitchFamily="34" charset="-120"/>
                        </a:rPr>
                        <a:t>ME-1 </a:t>
                      </a:r>
                      <a:r>
                        <a:rPr lang="nl-NL" sz="1600" b="0" i="0" u="none" strike="noStrike" dirty="0">
                          <a:solidFill>
                            <a:srgbClr val="000000"/>
                          </a:solidFill>
                          <a:effectLst/>
                          <a:latin typeface="微軟正黑體" panose="020B0604030504040204" pitchFamily="34" charset="-120"/>
                          <a:ea typeface="微軟正黑體" panose="020B0604030504040204" pitchFamily="34" charset="-120"/>
                        </a:rPr>
                        <a:t>,2, 3, 4 ,5 ,6, 8 ,9, 14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微軟正黑體" panose="020B0604030504040204" pitchFamily="34" charset="-120"/>
                          <a:ea typeface="微軟正黑體" panose="020B0604030504040204" pitchFamily="34" charset="-120"/>
                        </a:rPr>
                        <a:t>AMAT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微軟正黑體" panose="020B0604030504040204" pitchFamily="34" charset="-120"/>
                          <a:ea typeface="微軟正黑體" panose="020B0604030504040204" pitchFamily="34" charset="-120"/>
                        </a:rPr>
                        <a:t>AMAT-0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TW" altLang="en-US" sz="1600" b="0" i="0" u="none" strike="noStrike">
                          <a:solidFill>
                            <a:srgbClr val="000000"/>
                          </a:solidFill>
                          <a:effectLst/>
                          <a:latin typeface="微軟正黑體" panose="020B0604030504040204" pitchFamily="34" charset="-120"/>
                          <a:ea typeface="微軟正黑體" panose="020B0604030504040204" pitchFamily="34" charset="-120"/>
                        </a:rPr>
                        <a:t>水冷式</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rPr>
                        <a:t>原廠品</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a:p>
                  </a:txBody>
                  <a:tcPr/>
                </a:tc>
                <a:extLst>
                  <a:ext uri="{0D108BD9-81ED-4DB2-BD59-A6C34878D82A}">
                    <a16:rowId xmlns:a16="http://schemas.microsoft.com/office/drawing/2014/main" val="2487376903"/>
                  </a:ext>
                </a:extLst>
              </a:tr>
            </a:tbl>
          </a:graphicData>
        </a:graphic>
      </p:graphicFrame>
      <p:pic>
        <p:nvPicPr>
          <p:cNvPr id="14" name="圖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24392" y="1722600"/>
            <a:ext cx="1722406" cy="107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圖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02535" y="3125189"/>
            <a:ext cx="1794736" cy="1256315"/>
          </a:xfrm>
          <a:prstGeom prst="rect">
            <a:avLst/>
          </a:prstGeom>
        </p:spPr>
      </p:pic>
      <p:pic>
        <p:nvPicPr>
          <p:cNvPr id="16" name="圖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7402" y="4711623"/>
            <a:ext cx="1885001" cy="1329669"/>
          </a:xfrm>
          <a:prstGeom prst="rect">
            <a:avLst/>
          </a:prstGeom>
        </p:spPr>
      </p:pic>
    </p:spTree>
    <p:extLst>
      <p:ext uri="{BB962C8B-B14F-4D97-AF65-F5344CB8AC3E}">
        <p14:creationId xmlns:p14="http://schemas.microsoft.com/office/powerpoint/2010/main" val="31874253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投影片編號版面配置區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fld id="{A2ED60BC-0179-42B8-9369-14FD744275C8}" type="slidenum">
              <a:rPr lang="zh-TW" altLang="en-US" sz="1200" b="0" smtClean="0">
                <a:solidFill>
                  <a:srgbClr val="7F7F7F"/>
                </a:solidFill>
              </a:rPr>
              <a:pPr>
                <a:spcBef>
                  <a:spcPct val="0"/>
                </a:spcBef>
                <a:buClrTx/>
                <a:buFontTx/>
                <a:buNone/>
              </a:pPr>
              <a:t>21</a:t>
            </a:fld>
            <a:endParaRPr lang="zh-TW" altLang="en-US" sz="1200" b="0" smtClean="0">
              <a:solidFill>
                <a:srgbClr val="7F7F7F"/>
              </a:solidFill>
            </a:endParaRPr>
          </a:p>
        </p:txBody>
      </p:sp>
      <p:sp>
        <p:nvSpPr>
          <p:cNvPr id="12" name="矩形 11"/>
          <p:cNvSpPr>
            <a:spLocks noChangeArrowheads="1"/>
          </p:cNvSpPr>
          <p:nvPr/>
        </p:nvSpPr>
        <p:spPr bwMode="auto">
          <a:xfrm>
            <a:off x="3967439" y="239902"/>
            <a:ext cx="37689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marL="0" indent="0" algn="ctr" eaLnBrk="0" hangingPunct="0">
              <a:spcBef>
                <a:spcPct val="0"/>
              </a:spcBef>
              <a:buClrTx/>
              <a:buNone/>
            </a:pPr>
            <a:r>
              <a:rPr lang="en-US" altLang="zh-TW" dirty="0" smtClean="0">
                <a:solidFill>
                  <a:srgbClr val="3333FF"/>
                </a:solidFill>
                <a:latin typeface="微軟正黑體" panose="020B0604030504040204" pitchFamily="34" charset="-120"/>
                <a:ea typeface="微軟正黑體" panose="020B0604030504040204" pitchFamily="34" charset="-120"/>
                <a:cs typeface="+mj-cs"/>
              </a:rPr>
              <a:t>S500 </a:t>
            </a:r>
            <a:r>
              <a:rPr lang="en-US" altLang="zh-TW" dirty="0">
                <a:solidFill>
                  <a:srgbClr val="3333FF"/>
                </a:solidFill>
                <a:latin typeface="微軟正黑體" panose="020B0604030504040204" pitchFamily="34" charset="-120"/>
                <a:ea typeface="微軟正黑體" panose="020B0604030504040204" pitchFamily="34" charset="-120"/>
                <a:cs typeface="+mj-cs"/>
              </a:rPr>
              <a:t>Chiller</a:t>
            </a:r>
            <a:r>
              <a:rPr lang="zh-TW" altLang="en-US" dirty="0">
                <a:solidFill>
                  <a:srgbClr val="3333FF"/>
                </a:solidFill>
                <a:latin typeface="微軟正黑體" panose="020B0604030504040204" pitchFamily="34" charset="-120"/>
                <a:ea typeface="微軟正黑體" panose="020B0604030504040204" pitchFamily="34" charset="-120"/>
                <a:cs typeface="+mj-cs"/>
              </a:rPr>
              <a:t> 冰水</a:t>
            </a:r>
            <a:r>
              <a:rPr lang="zh-TW" altLang="en-US" dirty="0" smtClean="0">
                <a:solidFill>
                  <a:srgbClr val="3333FF"/>
                </a:solidFill>
                <a:latin typeface="微軟正黑體" panose="020B0604030504040204" pitchFamily="34" charset="-120"/>
                <a:ea typeface="微軟正黑體" panose="020B0604030504040204" pitchFamily="34" charset="-120"/>
                <a:cs typeface="+mj-cs"/>
              </a:rPr>
              <a:t>機</a:t>
            </a:r>
            <a:r>
              <a:rPr lang="en-US" altLang="zh-TW" dirty="0" smtClean="0">
                <a:solidFill>
                  <a:srgbClr val="3333FF"/>
                </a:solidFill>
                <a:latin typeface="微軟正黑體" panose="020B0604030504040204" pitchFamily="34" charset="-120"/>
                <a:ea typeface="微軟正黑體" panose="020B0604030504040204" pitchFamily="34" charset="-120"/>
                <a:cs typeface="+mj-cs"/>
              </a:rPr>
              <a:t>-2</a:t>
            </a:r>
            <a:endParaRPr lang="en-US" altLang="zh-TW" dirty="0">
              <a:solidFill>
                <a:srgbClr val="3333FF"/>
              </a:solidFill>
              <a:latin typeface="微軟正黑體" panose="020B0604030504040204" pitchFamily="34" charset="-120"/>
              <a:ea typeface="微軟正黑體" panose="020B0604030504040204" pitchFamily="34" charset="-120"/>
              <a:cs typeface="+mj-cs"/>
            </a:endParaRPr>
          </a:p>
        </p:txBody>
      </p:sp>
      <p:pic>
        <p:nvPicPr>
          <p:cNvPr id="17" name="圖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0155238" y="7412038"/>
            <a:ext cx="1685925" cy="1581150"/>
          </a:xfrm>
          <a:prstGeom prst="rect">
            <a:avLst/>
          </a:prstGeom>
        </p:spPr>
      </p:pic>
      <p:pic>
        <p:nvPicPr>
          <p:cNvPr id="4" name="圖片 3"/>
          <p:cNvPicPr>
            <a:picLocks noChangeAspect="1"/>
          </p:cNvPicPr>
          <p:nvPr/>
        </p:nvPicPr>
        <p:blipFill>
          <a:blip r:embed="rId4"/>
          <a:stretch>
            <a:fillRect/>
          </a:stretch>
        </p:blipFill>
        <p:spPr>
          <a:xfrm>
            <a:off x="695400" y="908720"/>
            <a:ext cx="10801200" cy="5327612"/>
          </a:xfrm>
          <a:prstGeom prst="rect">
            <a:avLst/>
          </a:prstGeom>
        </p:spPr>
      </p:pic>
    </p:spTree>
    <p:extLst>
      <p:ext uri="{BB962C8B-B14F-4D97-AF65-F5344CB8AC3E}">
        <p14:creationId xmlns:p14="http://schemas.microsoft.com/office/powerpoint/2010/main" val="7502030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投影片編號版面配置區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fld id="{A2ED60BC-0179-42B8-9369-14FD744275C8}" type="slidenum">
              <a:rPr lang="zh-TW" altLang="en-US" sz="1200" b="0" smtClean="0">
                <a:solidFill>
                  <a:srgbClr val="7F7F7F"/>
                </a:solidFill>
              </a:rPr>
              <a:pPr>
                <a:spcBef>
                  <a:spcPct val="0"/>
                </a:spcBef>
                <a:buClrTx/>
                <a:buFontTx/>
                <a:buNone/>
              </a:pPr>
              <a:t>22</a:t>
            </a:fld>
            <a:endParaRPr lang="zh-TW" altLang="en-US" sz="1200" b="0" smtClean="0">
              <a:solidFill>
                <a:srgbClr val="7F7F7F"/>
              </a:solidFill>
            </a:endParaRPr>
          </a:p>
        </p:txBody>
      </p:sp>
      <p:sp>
        <p:nvSpPr>
          <p:cNvPr id="12" name="矩形 11"/>
          <p:cNvSpPr>
            <a:spLocks noChangeArrowheads="1"/>
          </p:cNvSpPr>
          <p:nvPr/>
        </p:nvSpPr>
        <p:spPr bwMode="auto">
          <a:xfrm>
            <a:off x="3967439" y="239902"/>
            <a:ext cx="37689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marL="0" indent="0" algn="ctr" eaLnBrk="0" hangingPunct="0">
              <a:spcBef>
                <a:spcPct val="0"/>
              </a:spcBef>
              <a:buClrTx/>
              <a:buNone/>
            </a:pPr>
            <a:r>
              <a:rPr lang="en-US" altLang="zh-TW" dirty="0" smtClean="0">
                <a:solidFill>
                  <a:srgbClr val="3333FF"/>
                </a:solidFill>
                <a:latin typeface="微軟正黑體" panose="020B0604030504040204" pitchFamily="34" charset="-120"/>
                <a:ea typeface="微軟正黑體" panose="020B0604030504040204" pitchFamily="34" charset="-120"/>
                <a:cs typeface="+mj-cs"/>
              </a:rPr>
              <a:t>S500 </a:t>
            </a:r>
            <a:r>
              <a:rPr lang="en-US" altLang="zh-TW" dirty="0">
                <a:solidFill>
                  <a:srgbClr val="3333FF"/>
                </a:solidFill>
                <a:latin typeface="微軟正黑體" panose="020B0604030504040204" pitchFamily="34" charset="-120"/>
                <a:ea typeface="微軟正黑體" panose="020B0604030504040204" pitchFamily="34" charset="-120"/>
                <a:cs typeface="+mj-cs"/>
              </a:rPr>
              <a:t>Chiller</a:t>
            </a:r>
            <a:r>
              <a:rPr lang="zh-TW" altLang="en-US" dirty="0">
                <a:solidFill>
                  <a:srgbClr val="3333FF"/>
                </a:solidFill>
                <a:latin typeface="微軟正黑體" panose="020B0604030504040204" pitchFamily="34" charset="-120"/>
                <a:ea typeface="微軟正黑體" panose="020B0604030504040204" pitchFamily="34" charset="-120"/>
                <a:cs typeface="+mj-cs"/>
              </a:rPr>
              <a:t> 冰水</a:t>
            </a:r>
            <a:r>
              <a:rPr lang="zh-TW" altLang="en-US" dirty="0" smtClean="0">
                <a:solidFill>
                  <a:srgbClr val="3333FF"/>
                </a:solidFill>
                <a:latin typeface="微軟正黑體" panose="020B0604030504040204" pitchFamily="34" charset="-120"/>
                <a:ea typeface="微軟正黑體" panose="020B0604030504040204" pitchFamily="34" charset="-120"/>
                <a:cs typeface="+mj-cs"/>
              </a:rPr>
              <a:t>機</a:t>
            </a:r>
            <a:r>
              <a:rPr lang="en-US" altLang="zh-TW" dirty="0" smtClean="0">
                <a:solidFill>
                  <a:srgbClr val="3333FF"/>
                </a:solidFill>
                <a:latin typeface="微軟正黑體" panose="020B0604030504040204" pitchFamily="34" charset="-120"/>
                <a:ea typeface="微軟正黑體" panose="020B0604030504040204" pitchFamily="34" charset="-120"/>
                <a:cs typeface="+mj-cs"/>
              </a:rPr>
              <a:t>-3</a:t>
            </a:r>
            <a:endParaRPr lang="en-US" altLang="zh-TW" dirty="0">
              <a:solidFill>
                <a:srgbClr val="3333FF"/>
              </a:solidFill>
              <a:latin typeface="微軟正黑體" panose="020B0604030504040204" pitchFamily="34" charset="-120"/>
              <a:ea typeface="微軟正黑體" panose="020B0604030504040204" pitchFamily="34" charset="-120"/>
              <a:cs typeface="+mj-cs"/>
            </a:endParaRPr>
          </a:p>
        </p:txBody>
      </p:sp>
      <p:pic>
        <p:nvPicPr>
          <p:cNvPr id="17" name="圖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0155238" y="7412038"/>
            <a:ext cx="1685925" cy="1581150"/>
          </a:xfrm>
          <a:prstGeom prst="rect">
            <a:avLst/>
          </a:prstGeom>
        </p:spPr>
      </p:pic>
      <p:pic>
        <p:nvPicPr>
          <p:cNvPr id="2" name="圖片 1"/>
          <p:cNvPicPr>
            <a:picLocks noChangeAspect="1"/>
          </p:cNvPicPr>
          <p:nvPr/>
        </p:nvPicPr>
        <p:blipFill>
          <a:blip r:embed="rId3"/>
          <a:stretch>
            <a:fillRect/>
          </a:stretch>
        </p:blipFill>
        <p:spPr>
          <a:xfrm>
            <a:off x="695400" y="763122"/>
            <a:ext cx="10801200" cy="5559081"/>
          </a:xfrm>
          <a:prstGeom prst="rect">
            <a:avLst/>
          </a:prstGeom>
          <a:ln>
            <a:solidFill>
              <a:schemeClr val="tx1"/>
            </a:solidFill>
          </a:ln>
        </p:spPr>
      </p:pic>
    </p:spTree>
    <p:extLst>
      <p:ext uri="{BB962C8B-B14F-4D97-AF65-F5344CB8AC3E}">
        <p14:creationId xmlns:p14="http://schemas.microsoft.com/office/powerpoint/2010/main" val="37095145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投影片編號版面配置區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fld id="{A2ED60BC-0179-42B8-9369-14FD744275C8}" type="slidenum">
              <a:rPr lang="zh-TW" altLang="en-US" sz="1200" b="0" smtClean="0">
                <a:solidFill>
                  <a:srgbClr val="7F7F7F"/>
                </a:solidFill>
              </a:rPr>
              <a:pPr>
                <a:spcBef>
                  <a:spcPct val="0"/>
                </a:spcBef>
                <a:buClrTx/>
                <a:buFontTx/>
                <a:buNone/>
              </a:pPr>
              <a:t>23</a:t>
            </a:fld>
            <a:endParaRPr lang="zh-TW" altLang="en-US" sz="1200" b="0" smtClean="0">
              <a:solidFill>
                <a:srgbClr val="7F7F7F"/>
              </a:solidFill>
            </a:endParaRPr>
          </a:p>
        </p:txBody>
      </p:sp>
      <p:sp>
        <p:nvSpPr>
          <p:cNvPr id="12" name="矩形 11"/>
          <p:cNvSpPr>
            <a:spLocks noChangeArrowheads="1"/>
          </p:cNvSpPr>
          <p:nvPr/>
        </p:nvSpPr>
        <p:spPr bwMode="auto">
          <a:xfrm>
            <a:off x="3967439" y="239902"/>
            <a:ext cx="37689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marL="0" indent="0" algn="ctr" eaLnBrk="0" hangingPunct="0">
              <a:spcBef>
                <a:spcPct val="0"/>
              </a:spcBef>
              <a:buClrTx/>
              <a:buNone/>
            </a:pPr>
            <a:r>
              <a:rPr lang="en-US" altLang="zh-TW" dirty="0" smtClean="0">
                <a:solidFill>
                  <a:srgbClr val="3333FF"/>
                </a:solidFill>
                <a:latin typeface="微軟正黑體" panose="020B0604030504040204" pitchFamily="34" charset="-120"/>
                <a:ea typeface="微軟正黑體" panose="020B0604030504040204" pitchFamily="34" charset="-120"/>
                <a:cs typeface="+mj-cs"/>
              </a:rPr>
              <a:t>S500 </a:t>
            </a:r>
            <a:r>
              <a:rPr lang="en-US" altLang="zh-TW" dirty="0">
                <a:solidFill>
                  <a:srgbClr val="3333FF"/>
                </a:solidFill>
                <a:latin typeface="微軟正黑體" panose="020B0604030504040204" pitchFamily="34" charset="-120"/>
                <a:ea typeface="微軟正黑體" panose="020B0604030504040204" pitchFamily="34" charset="-120"/>
                <a:cs typeface="+mj-cs"/>
              </a:rPr>
              <a:t>Chiller</a:t>
            </a:r>
            <a:r>
              <a:rPr lang="zh-TW" altLang="en-US" dirty="0">
                <a:solidFill>
                  <a:srgbClr val="3333FF"/>
                </a:solidFill>
                <a:latin typeface="微軟正黑體" panose="020B0604030504040204" pitchFamily="34" charset="-120"/>
                <a:ea typeface="微軟正黑體" panose="020B0604030504040204" pitchFamily="34" charset="-120"/>
                <a:cs typeface="+mj-cs"/>
              </a:rPr>
              <a:t> 冰水</a:t>
            </a:r>
            <a:r>
              <a:rPr lang="zh-TW" altLang="en-US" dirty="0" smtClean="0">
                <a:solidFill>
                  <a:srgbClr val="3333FF"/>
                </a:solidFill>
                <a:latin typeface="微軟正黑體" panose="020B0604030504040204" pitchFamily="34" charset="-120"/>
                <a:ea typeface="微軟正黑體" panose="020B0604030504040204" pitchFamily="34" charset="-120"/>
                <a:cs typeface="+mj-cs"/>
              </a:rPr>
              <a:t>機</a:t>
            </a:r>
            <a:r>
              <a:rPr lang="en-US" altLang="zh-TW" dirty="0" smtClean="0">
                <a:solidFill>
                  <a:srgbClr val="3333FF"/>
                </a:solidFill>
                <a:latin typeface="微軟正黑體" panose="020B0604030504040204" pitchFamily="34" charset="-120"/>
                <a:ea typeface="微軟正黑體" panose="020B0604030504040204" pitchFamily="34" charset="-120"/>
                <a:cs typeface="+mj-cs"/>
              </a:rPr>
              <a:t>-4</a:t>
            </a:r>
            <a:endParaRPr lang="en-US" altLang="zh-TW" dirty="0">
              <a:solidFill>
                <a:srgbClr val="3333FF"/>
              </a:solidFill>
              <a:latin typeface="微軟正黑體" panose="020B0604030504040204" pitchFamily="34" charset="-120"/>
              <a:ea typeface="微軟正黑體" panose="020B0604030504040204" pitchFamily="34" charset="-120"/>
              <a:cs typeface="+mj-cs"/>
            </a:endParaRPr>
          </a:p>
        </p:txBody>
      </p:sp>
      <p:pic>
        <p:nvPicPr>
          <p:cNvPr id="17" name="圖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0155238" y="7412038"/>
            <a:ext cx="1685925" cy="1581150"/>
          </a:xfrm>
          <a:prstGeom prst="rect">
            <a:avLst/>
          </a:prstGeom>
        </p:spPr>
      </p:pic>
      <p:pic>
        <p:nvPicPr>
          <p:cNvPr id="2" name="圖片 1"/>
          <p:cNvPicPr>
            <a:picLocks noChangeAspect="1"/>
          </p:cNvPicPr>
          <p:nvPr/>
        </p:nvPicPr>
        <p:blipFill>
          <a:blip r:embed="rId4"/>
          <a:stretch>
            <a:fillRect/>
          </a:stretch>
        </p:blipFill>
        <p:spPr>
          <a:xfrm>
            <a:off x="695400" y="908720"/>
            <a:ext cx="10801200" cy="5650136"/>
          </a:xfrm>
          <a:prstGeom prst="rect">
            <a:avLst/>
          </a:prstGeom>
        </p:spPr>
      </p:pic>
    </p:spTree>
    <p:extLst>
      <p:ext uri="{BB962C8B-B14F-4D97-AF65-F5344CB8AC3E}">
        <p14:creationId xmlns:p14="http://schemas.microsoft.com/office/powerpoint/2010/main" val="24646828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投影片編號版面配置區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fld id="{A2ED60BC-0179-42B8-9369-14FD744275C8}" type="slidenum">
              <a:rPr lang="zh-TW" altLang="en-US" sz="1200" b="0" smtClean="0">
                <a:solidFill>
                  <a:srgbClr val="7F7F7F"/>
                </a:solidFill>
              </a:rPr>
              <a:pPr>
                <a:spcBef>
                  <a:spcPct val="0"/>
                </a:spcBef>
                <a:buClrTx/>
                <a:buFontTx/>
                <a:buNone/>
              </a:pPr>
              <a:t>24</a:t>
            </a:fld>
            <a:endParaRPr lang="zh-TW" altLang="en-US" sz="1200" b="0" smtClean="0">
              <a:solidFill>
                <a:srgbClr val="7F7F7F"/>
              </a:solidFill>
            </a:endParaRPr>
          </a:p>
        </p:txBody>
      </p:sp>
      <p:sp>
        <p:nvSpPr>
          <p:cNvPr id="12" name="矩形 11"/>
          <p:cNvSpPr>
            <a:spLocks noChangeArrowheads="1"/>
          </p:cNvSpPr>
          <p:nvPr/>
        </p:nvSpPr>
        <p:spPr bwMode="auto">
          <a:xfrm>
            <a:off x="3967439" y="239902"/>
            <a:ext cx="37689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marL="0" indent="0" algn="ctr" eaLnBrk="0" hangingPunct="0">
              <a:spcBef>
                <a:spcPct val="0"/>
              </a:spcBef>
              <a:buClrTx/>
              <a:buNone/>
            </a:pPr>
            <a:r>
              <a:rPr lang="en-US" altLang="zh-TW" dirty="0" smtClean="0">
                <a:solidFill>
                  <a:srgbClr val="3333FF"/>
                </a:solidFill>
                <a:latin typeface="微軟正黑體" panose="020B0604030504040204" pitchFamily="34" charset="-120"/>
                <a:ea typeface="微軟正黑體" panose="020B0604030504040204" pitchFamily="34" charset="-120"/>
                <a:cs typeface="+mj-cs"/>
              </a:rPr>
              <a:t>S500 </a:t>
            </a:r>
            <a:r>
              <a:rPr lang="en-US" altLang="zh-TW" dirty="0">
                <a:solidFill>
                  <a:srgbClr val="3333FF"/>
                </a:solidFill>
                <a:latin typeface="微軟正黑體" panose="020B0604030504040204" pitchFamily="34" charset="-120"/>
                <a:ea typeface="微軟正黑體" panose="020B0604030504040204" pitchFamily="34" charset="-120"/>
                <a:cs typeface="+mj-cs"/>
              </a:rPr>
              <a:t>Chiller</a:t>
            </a:r>
            <a:r>
              <a:rPr lang="zh-TW" altLang="en-US" dirty="0">
                <a:solidFill>
                  <a:srgbClr val="3333FF"/>
                </a:solidFill>
                <a:latin typeface="微軟正黑體" panose="020B0604030504040204" pitchFamily="34" charset="-120"/>
                <a:ea typeface="微軟正黑體" panose="020B0604030504040204" pitchFamily="34" charset="-120"/>
                <a:cs typeface="+mj-cs"/>
              </a:rPr>
              <a:t> 冰水</a:t>
            </a:r>
            <a:r>
              <a:rPr lang="zh-TW" altLang="en-US" dirty="0" smtClean="0">
                <a:solidFill>
                  <a:srgbClr val="3333FF"/>
                </a:solidFill>
                <a:latin typeface="微軟正黑體" panose="020B0604030504040204" pitchFamily="34" charset="-120"/>
                <a:ea typeface="微軟正黑體" panose="020B0604030504040204" pitchFamily="34" charset="-120"/>
                <a:cs typeface="+mj-cs"/>
              </a:rPr>
              <a:t>機</a:t>
            </a:r>
            <a:r>
              <a:rPr lang="en-US" altLang="zh-TW" dirty="0" smtClean="0">
                <a:solidFill>
                  <a:srgbClr val="3333FF"/>
                </a:solidFill>
                <a:latin typeface="微軟正黑體" panose="020B0604030504040204" pitchFamily="34" charset="-120"/>
                <a:ea typeface="微軟正黑體" panose="020B0604030504040204" pitchFamily="34" charset="-120"/>
                <a:cs typeface="+mj-cs"/>
              </a:rPr>
              <a:t>-5</a:t>
            </a:r>
            <a:endParaRPr lang="en-US" altLang="zh-TW" dirty="0">
              <a:solidFill>
                <a:srgbClr val="3333FF"/>
              </a:solidFill>
              <a:latin typeface="微軟正黑體" panose="020B0604030504040204" pitchFamily="34" charset="-120"/>
              <a:ea typeface="微軟正黑體" panose="020B0604030504040204" pitchFamily="34" charset="-120"/>
              <a:cs typeface="+mj-cs"/>
            </a:endParaRPr>
          </a:p>
        </p:txBody>
      </p:sp>
      <p:pic>
        <p:nvPicPr>
          <p:cNvPr id="17" name="圖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0155238" y="7412038"/>
            <a:ext cx="1685925" cy="1581150"/>
          </a:xfrm>
          <a:prstGeom prst="rect">
            <a:avLst/>
          </a:prstGeom>
        </p:spPr>
      </p:pic>
      <p:pic>
        <p:nvPicPr>
          <p:cNvPr id="3" name="圖片 2"/>
          <p:cNvPicPr>
            <a:picLocks noChangeAspect="1"/>
          </p:cNvPicPr>
          <p:nvPr/>
        </p:nvPicPr>
        <p:blipFill>
          <a:blip r:embed="rId3"/>
          <a:stretch>
            <a:fillRect/>
          </a:stretch>
        </p:blipFill>
        <p:spPr>
          <a:xfrm>
            <a:off x="695400" y="1136869"/>
            <a:ext cx="10801200" cy="2038095"/>
          </a:xfrm>
          <a:prstGeom prst="rect">
            <a:avLst/>
          </a:prstGeom>
        </p:spPr>
      </p:pic>
    </p:spTree>
    <p:extLst>
      <p:ext uri="{BB962C8B-B14F-4D97-AF65-F5344CB8AC3E}">
        <p14:creationId xmlns:p14="http://schemas.microsoft.com/office/powerpoint/2010/main" val="20228079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投影片編號版面配置區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fld id="{19D7DB71-506E-45CE-9175-560FCD2EBF3C}" type="slidenum">
              <a:rPr lang="zh-TW" altLang="en-US" sz="1200" b="0" smtClean="0">
                <a:solidFill>
                  <a:srgbClr val="7F7F7F"/>
                </a:solidFill>
              </a:rPr>
              <a:pPr>
                <a:spcBef>
                  <a:spcPct val="0"/>
                </a:spcBef>
                <a:buClrTx/>
                <a:buFontTx/>
                <a:buNone/>
              </a:pPr>
              <a:t>25</a:t>
            </a:fld>
            <a:endParaRPr lang="zh-TW" altLang="en-US" sz="1200" b="0" smtClean="0">
              <a:solidFill>
                <a:srgbClr val="7F7F7F"/>
              </a:solidFill>
            </a:endParaRPr>
          </a:p>
        </p:txBody>
      </p:sp>
      <p:graphicFrame>
        <p:nvGraphicFramePr>
          <p:cNvPr id="7" name="表格 6"/>
          <p:cNvGraphicFramePr>
            <a:graphicFrameLocks noGrp="1"/>
          </p:cNvGraphicFramePr>
          <p:nvPr>
            <p:extLst>
              <p:ext uri="{D42A27DB-BD31-4B8C-83A1-F6EECF244321}">
                <p14:modId xmlns:p14="http://schemas.microsoft.com/office/powerpoint/2010/main" val="1676928534"/>
              </p:ext>
            </p:extLst>
          </p:nvPr>
        </p:nvGraphicFramePr>
        <p:xfrm>
          <a:off x="417513" y="869950"/>
          <a:ext cx="11367120" cy="5338762"/>
        </p:xfrm>
        <a:graphic>
          <a:graphicData uri="http://schemas.openxmlformats.org/drawingml/2006/table">
            <a:tbl>
              <a:tblPr/>
              <a:tblGrid>
                <a:gridCol w="714736">
                  <a:extLst>
                    <a:ext uri="{9D8B030D-6E8A-4147-A177-3AD203B41FA5}">
                      <a16:colId xmlns:a16="http://schemas.microsoft.com/office/drawing/2014/main" val="3277263214"/>
                    </a:ext>
                  </a:extLst>
                </a:gridCol>
                <a:gridCol w="962507">
                  <a:extLst>
                    <a:ext uri="{9D8B030D-6E8A-4147-A177-3AD203B41FA5}">
                      <a16:colId xmlns:a16="http://schemas.microsoft.com/office/drawing/2014/main" val="1670114011"/>
                    </a:ext>
                  </a:extLst>
                </a:gridCol>
                <a:gridCol w="1264940">
                  <a:extLst>
                    <a:ext uri="{9D8B030D-6E8A-4147-A177-3AD203B41FA5}">
                      <a16:colId xmlns:a16="http://schemas.microsoft.com/office/drawing/2014/main" val="3277860773"/>
                    </a:ext>
                  </a:extLst>
                </a:gridCol>
                <a:gridCol w="1622581">
                  <a:extLst>
                    <a:ext uri="{9D8B030D-6E8A-4147-A177-3AD203B41FA5}">
                      <a16:colId xmlns:a16="http://schemas.microsoft.com/office/drawing/2014/main" val="106972746"/>
                    </a:ext>
                  </a:extLst>
                </a:gridCol>
                <a:gridCol w="1925014">
                  <a:extLst>
                    <a:ext uri="{9D8B030D-6E8A-4147-A177-3AD203B41FA5}">
                      <a16:colId xmlns:a16="http://schemas.microsoft.com/office/drawing/2014/main" val="1382320632"/>
                    </a:ext>
                  </a:extLst>
                </a:gridCol>
                <a:gridCol w="1925014">
                  <a:extLst>
                    <a:ext uri="{9D8B030D-6E8A-4147-A177-3AD203B41FA5}">
                      <a16:colId xmlns:a16="http://schemas.microsoft.com/office/drawing/2014/main" val="2940839720"/>
                    </a:ext>
                  </a:extLst>
                </a:gridCol>
                <a:gridCol w="2952328">
                  <a:extLst>
                    <a:ext uri="{9D8B030D-6E8A-4147-A177-3AD203B41FA5}">
                      <a16:colId xmlns:a16="http://schemas.microsoft.com/office/drawing/2014/main" val="1862466815"/>
                    </a:ext>
                  </a:extLst>
                </a:gridCol>
              </a:tblGrid>
              <a:tr h="397263">
                <a:tc>
                  <a:txBody>
                    <a:bodyPr/>
                    <a:lstStyle/>
                    <a:p>
                      <a:pPr algn="ctr"/>
                      <a:r>
                        <a:rPr lang="zh-TW" altLang="en-US" sz="1600" dirty="0" smtClean="0">
                          <a:solidFill>
                            <a:schemeClr val="tx1"/>
                          </a:solidFill>
                          <a:latin typeface="微軟正黑體" panose="020B0604030504040204" pitchFamily="34" charset="-120"/>
                          <a:ea typeface="微軟正黑體" panose="020B0604030504040204" pitchFamily="34" charset="-120"/>
                        </a:rPr>
                        <a:t>部門</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TW" sz="1600" kern="1200" dirty="0">
                          <a:solidFill>
                            <a:schemeClr val="tx1"/>
                          </a:solidFill>
                          <a:latin typeface="微軟正黑體" panose="020B0604030504040204" pitchFamily="34" charset="-120"/>
                          <a:ea typeface="微軟正黑體" panose="020B0604030504040204" pitchFamily="34" charset="-120"/>
                          <a:cs typeface="+mn-cs"/>
                        </a:rPr>
                        <a:t>機組</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en-US" sz="1600" kern="1200" dirty="0">
                          <a:solidFill>
                            <a:schemeClr val="tx1"/>
                          </a:solidFill>
                          <a:latin typeface="微軟正黑體" panose="020B0604030504040204" pitchFamily="34" charset="-120"/>
                          <a:ea typeface="微軟正黑體" panose="020B0604030504040204" pitchFamily="34" charset="-120"/>
                          <a:cs typeface="+mn-cs"/>
                        </a:rPr>
                        <a:t>Chiller </a:t>
                      </a:r>
                      <a:r>
                        <a:rPr lang="zh-TW" sz="1600" kern="1200" dirty="0">
                          <a:solidFill>
                            <a:schemeClr val="tx1"/>
                          </a:solidFill>
                          <a:latin typeface="微軟正黑體" panose="020B0604030504040204" pitchFamily="34" charset="-120"/>
                          <a:ea typeface="微軟正黑體" panose="020B0604030504040204" pitchFamily="34" charset="-120"/>
                          <a:cs typeface="+mn-cs"/>
                        </a:rPr>
                        <a:t>廠牌</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en-US" sz="1600" kern="1200" dirty="0">
                          <a:solidFill>
                            <a:schemeClr val="tx1"/>
                          </a:solidFill>
                          <a:latin typeface="微軟正黑體" panose="020B0604030504040204" pitchFamily="34" charset="-120"/>
                          <a:ea typeface="微軟正黑體" panose="020B0604030504040204" pitchFamily="34" charset="-120"/>
                          <a:cs typeface="+mn-cs"/>
                        </a:rPr>
                        <a:t>Chiller </a:t>
                      </a:r>
                      <a:r>
                        <a:rPr lang="zh-TW" sz="1600" kern="1200" dirty="0">
                          <a:solidFill>
                            <a:schemeClr val="tx1"/>
                          </a:solidFill>
                          <a:latin typeface="微軟正黑體" panose="020B0604030504040204" pitchFamily="34" charset="-120"/>
                          <a:ea typeface="微軟正黑體" panose="020B0604030504040204" pitchFamily="34" charset="-120"/>
                          <a:cs typeface="+mn-cs"/>
                        </a:rPr>
                        <a:t>型號</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TW" sz="1600" kern="1200" dirty="0">
                          <a:solidFill>
                            <a:schemeClr val="tx1"/>
                          </a:solidFill>
                          <a:latin typeface="微軟正黑體" panose="020B0604030504040204" pitchFamily="34" charset="-120"/>
                          <a:ea typeface="微軟正黑體" panose="020B0604030504040204" pitchFamily="34" charset="-120"/>
                          <a:cs typeface="+mn-cs"/>
                        </a:rPr>
                        <a:t>風冷式</a:t>
                      </a:r>
                      <a:r>
                        <a:rPr lang="en-US" sz="1600" kern="1200" dirty="0">
                          <a:solidFill>
                            <a:schemeClr val="tx1"/>
                          </a:solidFill>
                          <a:latin typeface="微軟正黑體" panose="020B0604030504040204" pitchFamily="34" charset="-120"/>
                          <a:ea typeface="微軟正黑體" panose="020B0604030504040204" pitchFamily="34" charset="-120"/>
                          <a:cs typeface="+mn-cs"/>
                        </a:rPr>
                        <a:t> or </a:t>
                      </a:r>
                      <a:r>
                        <a:rPr lang="zh-TW" sz="1600" kern="1200" dirty="0">
                          <a:solidFill>
                            <a:schemeClr val="tx1"/>
                          </a:solidFill>
                          <a:latin typeface="微軟正黑體" panose="020B0604030504040204" pitchFamily="34" charset="-120"/>
                          <a:ea typeface="微軟正黑體" panose="020B0604030504040204" pitchFamily="34" charset="-120"/>
                          <a:cs typeface="+mn-cs"/>
                        </a:rPr>
                        <a:t>水冷式</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TW" sz="1600" kern="1200" dirty="0">
                          <a:solidFill>
                            <a:schemeClr val="tx1"/>
                          </a:solidFill>
                          <a:latin typeface="微軟正黑體" panose="020B0604030504040204" pitchFamily="34" charset="-120"/>
                          <a:ea typeface="微軟正黑體" panose="020B0604030504040204" pitchFamily="34" charset="-120"/>
                          <a:cs typeface="+mn-cs"/>
                        </a:rPr>
                        <a:t>原廠品</a:t>
                      </a:r>
                      <a:r>
                        <a:rPr lang="en-US" sz="1600" kern="1200" dirty="0">
                          <a:solidFill>
                            <a:schemeClr val="tx1"/>
                          </a:solidFill>
                          <a:latin typeface="微軟正黑體" panose="020B0604030504040204" pitchFamily="34" charset="-120"/>
                          <a:ea typeface="微軟正黑體" panose="020B0604030504040204" pitchFamily="34" charset="-120"/>
                          <a:cs typeface="+mn-cs"/>
                        </a:rPr>
                        <a:t> or </a:t>
                      </a:r>
                      <a:r>
                        <a:rPr lang="zh-TW" sz="1600" kern="1200" dirty="0">
                          <a:solidFill>
                            <a:schemeClr val="tx1"/>
                          </a:solidFill>
                          <a:latin typeface="微軟正黑體" panose="020B0604030504040204" pitchFamily="34" charset="-120"/>
                          <a:ea typeface="微軟正黑體" panose="020B0604030504040204" pitchFamily="34" charset="-120"/>
                          <a:cs typeface="+mn-cs"/>
                        </a:rPr>
                        <a:t>台製品</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spcAft>
                          <a:spcPts val="0"/>
                        </a:spcAft>
                      </a:pP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照片</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3593635"/>
                  </a:ext>
                </a:extLst>
              </a:tr>
              <a:tr h="494149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600" kern="1200" dirty="0" smtClean="0">
                          <a:solidFill>
                            <a:schemeClr val="tx1"/>
                          </a:solidFill>
                          <a:effectLst/>
                          <a:latin typeface="微軟正黑體" panose="020B0604030504040204" pitchFamily="34" charset="-120"/>
                          <a:ea typeface="微軟正黑體" panose="020B0604030504040204" pitchFamily="34" charset="-120"/>
                          <a:cs typeface="+mn-cs"/>
                        </a:rPr>
                        <a:t>S800</a:t>
                      </a:r>
                      <a:endParaRPr lang="zh-TW" altLang="en-US" sz="1600" kern="1200" dirty="0">
                        <a:solidFill>
                          <a:schemeClr val="tx1"/>
                        </a:solidFill>
                        <a:effectLst/>
                        <a:latin typeface="微軟正黑體" panose="020B0604030504040204" pitchFamily="34" charset="-120"/>
                        <a:ea typeface="微軟正黑體" panose="020B0604030504040204" pitchFamily="34" charset="-120"/>
                        <a:cs typeface="+mn-cs"/>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600" kern="1200" dirty="0" smtClean="0">
                          <a:solidFill>
                            <a:schemeClr val="tx1"/>
                          </a:solidFill>
                          <a:effectLst/>
                          <a:latin typeface="微軟正黑體" panose="020B0604030504040204" pitchFamily="34" charset="-120"/>
                          <a:ea typeface="微軟正黑體" panose="020B0604030504040204" pitchFamily="34" charset="-120"/>
                          <a:cs typeface="+mn-cs"/>
                        </a:rPr>
                        <a:t>CH</a:t>
                      </a:r>
                      <a:endParaRPr lang="zh-TW" altLang="en-US" sz="1600" kern="1200" dirty="0">
                        <a:solidFill>
                          <a:schemeClr val="tx1"/>
                        </a:solidFill>
                        <a:effectLst/>
                        <a:latin typeface="微軟正黑體" panose="020B0604030504040204" pitchFamily="34" charset="-120"/>
                        <a:ea typeface="微軟正黑體" panose="020B0604030504040204" pitchFamily="34" charset="-120"/>
                        <a:cs typeface="+mn-cs"/>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600" kern="1200" dirty="0" smtClean="0">
                          <a:solidFill>
                            <a:schemeClr val="tx1"/>
                          </a:solidFill>
                          <a:effectLst/>
                          <a:latin typeface="微軟正黑體" panose="020B0604030504040204" pitchFamily="34" charset="-120"/>
                          <a:ea typeface="微軟正黑體" panose="020B0604030504040204" pitchFamily="34" charset="-120"/>
                          <a:cs typeface="+mn-cs"/>
                        </a:rPr>
                        <a:t>Trane</a:t>
                      </a:r>
                      <a:endParaRPr lang="zh-TW" altLang="en-US" sz="1600" kern="1200" dirty="0">
                        <a:solidFill>
                          <a:schemeClr val="tx1"/>
                        </a:solidFill>
                        <a:effectLst/>
                        <a:latin typeface="微軟正黑體" panose="020B0604030504040204" pitchFamily="34" charset="-120"/>
                        <a:ea typeface="微軟正黑體" panose="020B0604030504040204" pitchFamily="34" charset="-120"/>
                        <a:cs typeface="+mn-cs"/>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600" kern="1200" dirty="0" smtClean="0">
                          <a:solidFill>
                            <a:schemeClr val="tx1"/>
                          </a:solidFill>
                          <a:effectLst/>
                          <a:latin typeface="微軟正黑體" panose="020B0604030504040204" pitchFamily="34" charset="-120"/>
                          <a:ea typeface="微軟正黑體" panose="020B0604030504040204" pitchFamily="34" charset="-120"/>
                          <a:cs typeface="+mn-cs"/>
                        </a:rPr>
                        <a:t>CVHF1070</a:t>
                      </a:r>
                      <a:endParaRPr lang="zh-TW" altLang="en-US" sz="1600" kern="1200" dirty="0">
                        <a:solidFill>
                          <a:schemeClr val="tx1"/>
                        </a:solidFill>
                        <a:effectLst/>
                        <a:latin typeface="微軟正黑體" panose="020B0604030504040204" pitchFamily="34" charset="-120"/>
                        <a:ea typeface="微軟正黑體" panose="020B0604030504040204" pitchFamily="34" charset="-120"/>
                        <a:cs typeface="+mn-cs"/>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TW" altLang="zh-TW" sz="1600" kern="1200" dirty="0" smtClean="0">
                          <a:solidFill>
                            <a:schemeClr val="tx1"/>
                          </a:solidFill>
                          <a:effectLst/>
                          <a:latin typeface="微軟正黑體" panose="020B0604030504040204" pitchFamily="34" charset="-120"/>
                          <a:ea typeface="微軟正黑體" panose="020B0604030504040204" pitchFamily="34" charset="-120"/>
                          <a:cs typeface="+mn-cs"/>
                        </a:rPr>
                        <a:t>水冷式</a:t>
                      </a:r>
                      <a:endParaRPr lang="zh-TW" sz="1600" kern="1200" dirty="0">
                        <a:solidFill>
                          <a:schemeClr val="tx1"/>
                        </a:solidFill>
                        <a:effectLst/>
                        <a:latin typeface="微軟正黑體" panose="020B0604030504040204" pitchFamily="34" charset="-120"/>
                        <a:ea typeface="微軟正黑體" panose="020B0604030504040204" pitchFamily="34" charset="-120"/>
                        <a:cs typeface="+mn-cs"/>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TW" altLang="zh-TW" sz="1600" kern="1200" dirty="0" smtClean="0">
                          <a:solidFill>
                            <a:schemeClr val="tx1"/>
                          </a:solidFill>
                          <a:effectLst/>
                          <a:latin typeface="微軟正黑體" panose="020B0604030504040204" pitchFamily="34" charset="-120"/>
                          <a:ea typeface="微軟正黑體" panose="020B0604030504040204" pitchFamily="34" charset="-120"/>
                          <a:cs typeface="+mn-cs"/>
                        </a:rPr>
                        <a:t>原廠品</a:t>
                      </a:r>
                      <a:r>
                        <a:rPr lang="en-US" altLang="zh-TW" sz="1600" kern="1200" dirty="0" smtClean="0">
                          <a:solidFill>
                            <a:schemeClr val="tx1"/>
                          </a:solidFill>
                          <a:effectLst/>
                          <a:latin typeface="微軟正黑體" panose="020B0604030504040204" pitchFamily="34" charset="-120"/>
                          <a:ea typeface="微軟正黑體" panose="020B0604030504040204" pitchFamily="34" charset="-120"/>
                          <a:cs typeface="+mn-cs"/>
                        </a:rPr>
                        <a:t> </a:t>
                      </a:r>
                      <a:endParaRPr lang="zh-TW" sz="1600" kern="1200" dirty="0">
                        <a:solidFill>
                          <a:schemeClr val="tx1"/>
                        </a:solidFill>
                        <a:effectLst/>
                        <a:latin typeface="微軟正黑體" panose="020B0604030504040204" pitchFamily="34" charset="-120"/>
                        <a:ea typeface="微軟正黑體" panose="020B0604030504040204" pitchFamily="34" charset="-120"/>
                        <a:cs typeface="+mn-cs"/>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en-US" altLang="zh-TW" sz="1600" kern="1200" dirty="0" smtClean="0">
                        <a:solidFill>
                          <a:schemeClr val="tx1"/>
                        </a:solidFill>
                        <a:effectLst/>
                        <a:latin typeface="微軟正黑體" panose="020B0604030504040204" pitchFamily="34" charset="-120"/>
                        <a:ea typeface="微軟正黑體" panose="020B0604030504040204" pitchFamily="34" charset="-120"/>
                        <a:cs typeface="+mn-cs"/>
                      </a:endParaRPr>
                    </a:p>
                    <a:p>
                      <a:pPr marL="0" algn="ctr" defTabSz="914400" rtl="0" eaLnBrk="1" fontAlgn="ctr" latinLnBrk="0" hangingPunct="1"/>
                      <a:endParaRPr lang="en-US" altLang="zh-TW" sz="1600" kern="1200" dirty="0" smtClean="0">
                        <a:solidFill>
                          <a:schemeClr val="tx1"/>
                        </a:solidFill>
                        <a:effectLst/>
                        <a:latin typeface="微軟正黑體" panose="020B0604030504040204" pitchFamily="34" charset="-120"/>
                        <a:ea typeface="微軟正黑體" panose="020B0604030504040204" pitchFamily="34" charset="-120"/>
                        <a:cs typeface="+mn-cs"/>
                      </a:endParaRPr>
                    </a:p>
                    <a:p>
                      <a:pPr marL="0" algn="ctr" defTabSz="914400" rtl="0" eaLnBrk="1" fontAlgn="ctr" latinLnBrk="0" hangingPunct="1"/>
                      <a:endParaRPr lang="en-US" altLang="zh-TW" sz="1600" kern="1200" dirty="0" smtClean="0">
                        <a:solidFill>
                          <a:schemeClr val="tx1"/>
                        </a:solidFill>
                        <a:effectLst/>
                        <a:latin typeface="微軟正黑體" panose="020B0604030504040204" pitchFamily="34" charset="-120"/>
                        <a:ea typeface="微軟正黑體" panose="020B0604030504040204" pitchFamily="34" charset="-120"/>
                        <a:cs typeface="+mn-cs"/>
                      </a:endParaRPr>
                    </a:p>
                    <a:p>
                      <a:pPr marL="0" algn="ctr" defTabSz="914400" rtl="0" eaLnBrk="1" fontAlgn="ctr" latinLnBrk="0" hangingPunct="1"/>
                      <a:endParaRPr lang="en-US" altLang="zh-TW" sz="1600" kern="1200" dirty="0" smtClean="0">
                        <a:solidFill>
                          <a:schemeClr val="tx1"/>
                        </a:solidFill>
                        <a:effectLst/>
                        <a:latin typeface="微軟正黑體" panose="020B0604030504040204" pitchFamily="34" charset="-120"/>
                        <a:ea typeface="微軟正黑體" panose="020B0604030504040204" pitchFamily="34" charset="-120"/>
                        <a:cs typeface="+mn-cs"/>
                      </a:endParaRPr>
                    </a:p>
                    <a:p>
                      <a:pPr marL="0" algn="ctr" defTabSz="914400" rtl="0" eaLnBrk="1" fontAlgn="ctr" latinLnBrk="0" hangingPunct="1"/>
                      <a:endParaRPr lang="en-US" altLang="zh-TW" sz="1600" kern="1200" dirty="0" smtClean="0">
                        <a:solidFill>
                          <a:schemeClr val="tx1"/>
                        </a:solidFill>
                        <a:effectLst/>
                        <a:latin typeface="微軟正黑體" panose="020B0604030504040204" pitchFamily="34" charset="-120"/>
                        <a:ea typeface="微軟正黑體" panose="020B0604030504040204" pitchFamily="34" charset="-120"/>
                        <a:cs typeface="+mn-cs"/>
                      </a:endParaRPr>
                    </a:p>
                    <a:p>
                      <a:pPr marL="0" algn="ctr" defTabSz="914400" rtl="0" eaLnBrk="1" fontAlgn="ctr" latinLnBrk="0" hangingPunct="1"/>
                      <a:endParaRPr lang="en-US" altLang="zh-TW" sz="1600" kern="1200" dirty="0" smtClean="0">
                        <a:solidFill>
                          <a:schemeClr val="tx1"/>
                        </a:solidFill>
                        <a:effectLst/>
                        <a:latin typeface="微軟正黑體" panose="020B0604030504040204" pitchFamily="34" charset="-120"/>
                        <a:ea typeface="微軟正黑體" panose="020B0604030504040204" pitchFamily="34" charset="-120"/>
                        <a:cs typeface="+mn-cs"/>
                      </a:endParaRPr>
                    </a:p>
                    <a:p>
                      <a:pPr marL="0" algn="ctr" defTabSz="914400" rtl="0" eaLnBrk="1" fontAlgn="ctr" latinLnBrk="0" hangingPunct="1"/>
                      <a:endParaRPr lang="en-US" altLang="zh-TW" sz="1600" kern="1200" dirty="0" smtClean="0">
                        <a:solidFill>
                          <a:schemeClr val="tx1"/>
                        </a:solidFill>
                        <a:effectLst/>
                        <a:latin typeface="微軟正黑體" panose="020B0604030504040204" pitchFamily="34" charset="-120"/>
                        <a:ea typeface="微軟正黑體" panose="020B0604030504040204" pitchFamily="34" charset="-120"/>
                        <a:cs typeface="+mn-cs"/>
                      </a:endParaRPr>
                    </a:p>
                    <a:p>
                      <a:pPr marL="0" algn="ctr" defTabSz="914400" rtl="0" eaLnBrk="1" fontAlgn="ctr" latinLnBrk="0" hangingPunct="1"/>
                      <a:r>
                        <a:rPr lang="zh-TW" altLang="zh-TW" sz="1600" kern="1200" dirty="0" smtClean="0">
                          <a:solidFill>
                            <a:schemeClr val="tx1"/>
                          </a:solidFill>
                          <a:effectLst/>
                          <a:latin typeface="微軟正黑體" panose="020B0604030504040204" pitchFamily="34" charset="-120"/>
                          <a:ea typeface="微軟正黑體" panose="020B0604030504040204" pitchFamily="34" charset="-120"/>
                          <a:cs typeface="+mn-cs"/>
                        </a:rPr>
                        <a:t>廠區實際相片</a:t>
                      </a:r>
                      <a:endParaRPr lang="zh-TW" altLang="en-US" sz="1600" b="0" i="0" u="none" strike="noStrike" kern="1200" dirty="0">
                        <a:solidFill>
                          <a:schemeClr val="tx1"/>
                        </a:solidFill>
                        <a:effectLst/>
                        <a:latin typeface="微軟正黑體" panose="020B0604030504040204" pitchFamily="34" charset="-120"/>
                        <a:ea typeface="微軟正黑體" panose="020B0604030504040204" pitchFamily="34" charset="-120"/>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2018969"/>
                  </a:ext>
                </a:extLst>
              </a:tr>
            </a:tbl>
          </a:graphicData>
        </a:graphic>
      </p:graphicFrame>
      <p:pic>
        <p:nvPicPr>
          <p:cNvPr id="8" name="圖片 12" descr="image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8003" y="1727200"/>
            <a:ext cx="2484438"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圖片 13" descr="image0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8003" y="3615019"/>
            <a:ext cx="2530475"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a:spLocks noChangeArrowheads="1"/>
          </p:cNvSpPr>
          <p:nvPr/>
        </p:nvSpPr>
        <p:spPr bwMode="auto">
          <a:xfrm>
            <a:off x="4151783" y="239902"/>
            <a:ext cx="34002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marL="0" indent="0" algn="ctr" eaLnBrk="0" hangingPunct="0">
              <a:spcBef>
                <a:spcPct val="0"/>
              </a:spcBef>
              <a:buClrTx/>
              <a:buNone/>
            </a:pPr>
            <a:r>
              <a:rPr lang="en-US" altLang="zh-TW" dirty="0" smtClean="0">
                <a:solidFill>
                  <a:srgbClr val="3333FF"/>
                </a:solidFill>
                <a:latin typeface="微軟正黑體" panose="020B0604030504040204" pitchFamily="34" charset="-120"/>
                <a:ea typeface="微軟正黑體" panose="020B0604030504040204" pitchFamily="34" charset="-120"/>
                <a:cs typeface="+mj-cs"/>
              </a:rPr>
              <a:t>S800 </a:t>
            </a:r>
            <a:r>
              <a:rPr lang="en-US" altLang="zh-TW" dirty="0">
                <a:solidFill>
                  <a:srgbClr val="3333FF"/>
                </a:solidFill>
                <a:latin typeface="微軟正黑體" panose="020B0604030504040204" pitchFamily="34" charset="-120"/>
                <a:ea typeface="微軟正黑體" panose="020B0604030504040204" pitchFamily="34" charset="-120"/>
                <a:cs typeface="+mj-cs"/>
              </a:rPr>
              <a:t>Chiller</a:t>
            </a:r>
            <a:r>
              <a:rPr lang="zh-TW" altLang="en-US" dirty="0">
                <a:solidFill>
                  <a:srgbClr val="3333FF"/>
                </a:solidFill>
                <a:latin typeface="微軟正黑體" panose="020B0604030504040204" pitchFamily="34" charset="-120"/>
                <a:ea typeface="微軟正黑體" panose="020B0604030504040204" pitchFamily="34" charset="-120"/>
                <a:cs typeface="+mj-cs"/>
              </a:rPr>
              <a:t> 冰水機</a:t>
            </a:r>
            <a:endParaRPr lang="en-US" altLang="zh-TW" dirty="0">
              <a:solidFill>
                <a:srgbClr val="3333FF"/>
              </a:solidFill>
              <a:latin typeface="微軟正黑體" panose="020B0604030504040204" pitchFamily="34" charset="-120"/>
              <a:ea typeface="微軟正黑體" panose="020B0604030504040204" pitchFamily="34" charset="-120"/>
              <a:cs typeface="+mj-cs"/>
            </a:endParaRPr>
          </a:p>
        </p:txBody>
      </p:sp>
    </p:spTree>
    <p:extLst>
      <p:ext uri="{BB962C8B-B14F-4D97-AF65-F5344CB8AC3E}">
        <p14:creationId xmlns:p14="http://schemas.microsoft.com/office/powerpoint/2010/main" val="28131341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投影片編號版面配置區 3"/>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fld id="{75B5ED29-3B7C-401A-892A-565C8570EC91}" type="slidenum">
              <a:rPr lang="zh-TW" altLang="en-US" sz="1200" b="0" smtClean="0">
                <a:solidFill>
                  <a:srgbClr val="7F7F7F"/>
                </a:solidFill>
              </a:rPr>
              <a:pPr>
                <a:spcBef>
                  <a:spcPct val="0"/>
                </a:spcBef>
                <a:buClrTx/>
                <a:buFontTx/>
                <a:buNone/>
              </a:pPr>
              <a:t>26</a:t>
            </a:fld>
            <a:endParaRPr lang="zh-TW" altLang="en-US" sz="1200" b="0" smtClean="0">
              <a:solidFill>
                <a:srgbClr val="7F7F7F"/>
              </a:solidFill>
            </a:endParaRPr>
          </a:p>
        </p:txBody>
      </p:sp>
      <p:sp>
        <p:nvSpPr>
          <p:cNvPr id="23555" name="文字方塊 2"/>
          <p:cNvSpPr txBox="1">
            <a:spLocks noChangeArrowheads="1"/>
          </p:cNvSpPr>
          <p:nvPr/>
        </p:nvSpPr>
        <p:spPr bwMode="auto">
          <a:xfrm>
            <a:off x="624318" y="1268760"/>
            <a:ext cx="1142037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marL="0" lvl="8" indent="0" algn="ctr">
              <a:lnSpc>
                <a:spcPct val="150000"/>
              </a:lnSpc>
              <a:spcBef>
                <a:spcPct val="0"/>
              </a:spcBef>
              <a:buClrTx/>
              <a:buNone/>
            </a:pPr>
            <a:r>
              <a:rPr lang="en-US" altLang="zh-TW" sz="6000" b="1" dirty="0">
                <a:latin typeface="微軟正黑體" panose="020B0604030504040204" pitchFamily="34" charset="-120"/>
                <a:ea typeface="微軟正黑體" panose="020B0604030504040204" pitchFamily="34" charset="-120"/>
              </a:rPr>
              <a:t>S400 Chiller </a:t>
            </a:r>
            <a:r>
              <a:rPr lang="zh-TW" altLang="en-US" sz="6000" b="1" dirty="0" smtClean="0">
                <a:latin typeface="微軟正黑體" panose="020B0604030504040204" pitchFamily="34" charset="-120"/>
                <a:ea typeface="微軟正黑體" panose="020B0604030504040204" pitchFamily="34" charset="-120"/>
              </a:rPr>
              <a:t>改良案例</a:t>
            </a:r>
            <a:r>
              <a:rPr lang="en-US" altLang="zh-TW" sz="6000" b="1" dirty="0" smtClean="0">
                <a:latin typeface="微軟正黑體" panose="020B0604030504040204" pitchFamily="34" charset="-120"/>
                <a:ea typeface="微軟正黑體" panose="020B0604030504040204" pitchFamily="34" charset="-120"/>
              </a:rPr>
              <a:t>-1</a:t>
            </a:r>
            <a:endParaRPr lang="en-US" altLang="zh-TW" sz="6000" b="1" dirty="0">
              <a:latin typeface="微軟正黑體" panose="020B0604030504040204" pitchFamily="34" charset="-120"/>
              <a:ea typeface="微軟正黑體" panose="020B0604030504040204" pitchFamily="34" charset="-120"/>
            </a:endParaRPr>
          </a:p>
        </p:txBody>
      </p:sp>
      <p:sp>
        <p:nvSpPr>
          <p:cNvPr id="2" name="矩形 1"/>
          <p:cNvSpPr/>
          <p:nvPr/>
        </p:nvSpPr>
        <p:spPr>
          <a:xfrm>
            <a:off x="2927648" y="3284984"/>
            <a:ext cx="6552728" cy="3416320"/>
          </a:xfrm>
          <a:prstGeom prst="rect">
            <a:avLst/>
          </a:prstGeom>
        </p:spPr>
        <p:txBody>
          <a:bodyPr wrap="square">
            <a:spAutoFit/>
          </a:bodyPr>
          <a:lstStyle/>
          <a:p>
            <a:pPr marL="285750" indent="-285750">
              <a:lnSpc>
                <a:spcPct val="150000"/>
              </a:lnSpc>
              <a:buFont typeface="Wingdings" panose="05000000000000000000" pitchFamily="2" charset="2"/>
              <a:buChar char="ü"/>
            </a:pPr>
            <a:r>
              <a:rPr lang="zh-TW" altLang="en-US" sz="2000" b="1" dirty="0">
                <a:solidFill>
                  <a:srgbClr val="3333FF"/>
                </a:solidFill>
                <a:latin typeface="微軟正黑體" panose="020B0604030504040204" pitchFamily="34" charset="-120"/>
                <a:ea typeface="微軟正黑體" panose="020B0604030504040204" pitchFamily="34" charset="-120"/>
              </a:rPr>
              <a:t>光阻塗佈機</a:t>
            </a:r>
            <a:r>
              <a:rPr lang="en-US" altLang="zh-TW" sz="2000" b="1" dirty="0">
                <a:solidFill>
                  <a:srgbClr val="3333FF"/>
                </a:solidFill>
                <a:latin typeface="微軟正黑體" panose="020B0604030504040204" pitchFamily="34" charset="-120"/>
                <a:ea typeface="微軟正黑體" panose="020B0604030504040204" pitchFamily="34" charset="-120"/>
              </a:rPr>
              <a:t> T&amp;H</a:t>
            </a:r>
            <a:r>
              <a:rPr lang="zh-TW" altLang="en-US" sz="2000" b="1" dirty="0">
                <a:solidFill>
                  <a:srgbClr val="3333FF"/>
                </a:solidFill>
                <a:latin typeface="微軟正黑體" panose="020B0604030504040204" pitchFamily="34" charset="-120"/>
                <a:ea typeface="微軟正黑體" panose="020B0604030504040204" pitchFamily="34" charset="-120"/>
              </a:rPr>
              <a:t> </a:t>
            </a:r>
            <a:r>
              <a:rPr lang="en-US" altLang="zh-TW" sz="2000" b="1" dirty="0">
                <a:solidFill>
                  <a:srgbClr val="3333FF"/>
                </a:solidFill>
                <a:latin typeface="微軟正黑體" panose="020B0604030504040204" pitchFamily="34" charset="-120"/>
                <a:ea typeface="微軟正黑體" panose="020B0604030504040204" pitchFamily="34" charset="-120"/>
              </a:rPr>
              <a:t>(</a:t>
            </a:r>
            <a:r>
              <a:rPr lang="zh-TW" altLang="en-US" sz="2000" b="1" dirty="0">
                <a:solidFill>
                  <a:srgbClr val="3333FF"/>
                </a:solidFill>
                <a:latin typeface="微軟正黑體" panose="020B0604030504040204" pitchFamily="34" charset="-120"/>
                <a:ea typeface="微軟正黑體" panose="020B0604030504040204" pitchFamily="34" charset="-120"/>
              </a:rPr>
              <a:t>溫溼度控制</a:t>
            </a:r>
            <a:r>
              <a:rPr lang="en-US" altLang="zh-TW" sz="2000" b="1" dirty="0">
                <a:solidFill>
                  <a:srgbClr val="3333FF"/>
                </a:solidFill>
                <a:latin typeface="微軟正黑體" panose="020B0604030504040204" pitchFamily="34" charset="-120"/>
                <a:ea typeface="微軟正黑體" panose="020B0604030504040204" pitchFamily="34" charset="-120"/>
              </a:rPr>
              <a:t>Chiller)</a:t>
            </a:r>
          </a:p>
          <a:p>
            <a:pPr>
              <a:lnSpc>
                <a:spcPct val="150000"/>
              </a:lnSpc>
            </a:pPr>
            <a:r>
              <a:rPr lang="zh-TW" altLang="en-US" sz="2000" b="1" dirty="0">
                <a:solidFill>
                  <a:srgbClr val="3333FF"/>
                </a:solidFill>
                <a:latin typeface="微軟正黑體" panose="020B0604030504040204" pitchFamily="34" charset="-120"/>
                <a:ea typeface="微軟正黑體" panose="020B0604030504040204" pitchFamily="34" charset="-120"/>
              </a:rPr>
              <a:t> </a:t>
            </a:r>
            <a:r>
              <a:rPr lang="zh-TW" altLang="en-US" sz="2000" b="1" dirty="0" smtClean="0">
                <a:solidFill>
                  <a:srgbClr val="3333FF"/>
                </a:solidFill>
                <a:latin typeface="微軟正黑體" panose="020B0604030504040204" pitchFamily="34" charset="-120"/>
                <a:ea typeface="微軟正黑體" panose="020B0604030504040204" pitchFamily="34" charset="-120"/>
              </a:rPr>
              <a:t>    </a:t>
            </a:r>
            <a:r>
              <a:rPr lang="en-US" altLang="zh-TW" sz="2000" b="1" dirty="0" smtClean="0">
                <a:solidFill>
                  <a:srgbClr val="3333FF"/>
                </a:solidFill>
                <a:latin typeface="微軟正黑體" panose="020B0604030504040204" pitchFamily="34" charset="-120"/>
                <a:ea typeface="微軟正黑體" panose="020B0604030504040204" pitchFamily="34" charset="-120"/>
              </a:rPr>
              <a:t>T&amp;H </a:t>
            </a:r>
            <a:r>
              <a:rPr lang="en-US" altLang="zh-TW" sz="2000" b="1" dirty="0">
                <a:solidFill>
                  <a:srgbClr val="3333FF"/>
                </a:solidFill>
                <a:latin typeface="微軟正黑體" panose="020B0604030504040204" pitchFamily="34" charset="-120"/>
                <a:ea typeface="微軟正黑體" panose="020B0604030504040204" pitchFamily="34" charset="-120"/>
              </a:rPr>
              <a:t>float Switch/over heat sensor modify</a:t>
            </a:r>
          </a:p>
          <a:p>
            <a:pPr marL="285750" indent="-285750">
              <a:lnSpc>
                <a:spcPct val="150000"/>
              </a:lnSpc>
              <a:buFont typeface="Wingdings" panose="05000000000000000000" pitchFamily="2" charset="2"/>
              <a:buChar char="ü"/>
            </a:pPr>
            <a:r>
              <a:rPr lang="en-US" altLang="zh-TW" sz="2000" b="1" dirty="0">
                <a:solidFill>
                  <a:srgbClr val="3333FF"/>
                </a:solidFill>
                <a:latin typeface="微軟正黑體" panose="020B0604030504040204" pitchFamily="34" charset="-120"/>
                <a:ea typeface="微軟正黑體" panose="020B0604030504040204" pitchFamily="34" charset="-120"/>
              </a:rPr>
              <a:t>T&amp;H</a:t>
            </a:r>
            <a:r>
              <a:rPr lang="zh-TW" altLang="en-US" sz="2000" b="1" dirty="0">
                <a:solidFill>
                  <a:srgbClr val="3333FF"/>
                </a:solidFill>
                <a:latin typeface="微軟正黑體" panose="020B0604030504040204" pitchFamily="34" charset="-120"/>
                <a:ea typeface="微軟正黑體" panose="020B0604030504040204" pitchFamily="34" charset="-120"/>
              </a:rPr>
              <a:t>原先設計</a:t>
            </a:r>
            <a:endParaRPr lang="en-US" altLang="zh-TW" sz="2000" b="1" dirty="0">
              <a:solidFill>
                <a:srgbClr val="3333FF"/>
              </a:solidFill>
              <a:latin typeface="微軟正黑體" panose="020B0604030504040204" pitchFamily="34" charset="-12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sz="2000" b="1" dirty="0">
                <a:solidFill>
                  <a:srgbClr val="3333FF"/>
                </a:solidFill>
                <a:latin typeface="微軟正黑體" panose="020B0604030504040204" pitchFamily="34" charset="-120"/>
                <a:ea typeface="微軟正黑體" panose="020B0604030504040204" pitchFamily="34" charset="-120"/>
              </a:rPr>
              <a:t>T&amp;H</a:t>
            </a:r>
            <a:r>
              <a:rPr lang="zh-TW" altLang="en-US" sz="2000" b="1" dirty="0">
                <a:solidFill>
                  <a:srgbClr val="3333FF"/>
                </a:solidFill>
                <a:latin typeface="微軟正黑體" panose="020B0604030504040204" pitchFamily="34" charset="-120"/>
                <a:ea typeface="微軟正黑體" panose="020B0604030504040204" pitchFamily="34" charset="-120"/>
              </a:rPr>
              <a:t>修改設計</a:t>
            </a:r>
            <a:endParaRPr lang="en-US" altLang="zh-TW" sz="2000" b="1" dirty="0">
              <a:solidFill>
                <a:srgbClr val="3333FF"/>
              </a:solidFill>
              <a:latin typeface="微軟正黑體" panose="020B0604030504040204" pitchFamily="34" charset="-12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sz="2000" b="1" dirty="0">
                <a:solidFill>
                  <a:srgbClr val="3333FF"/>
                </a:solidFill>
                <a:latin typeface="微軟正黑體" panose="020B0604030504040204" pitchFamily="34" charset="-120"/>
                <a:ea typeface="微軟正黑體" panose="020B0604030504040204" pitchFamily="34" charset="-120"/>
              </a:rPr>
              <a:t>T&amp;H</a:t>
            </a:r>
            <a:r>
              <a:rPr lang="zh-TW" altLang="en-US" sz="2000" b="1" dirty="0">
                <a:solidFill>
                  <a:srgbClr val="3333FF"/>
                </a:solidFill>
                <a:latin typeface="微軟正黑體" panose="020B0604030504040204" pitchFamily="34" charset="-120"/>
                <a:ea typeface="微軟正黑體" panose="020B0604030504040204" pitchFamily="34" charset="-120"/>
              </a:rPr>
              <a:t>改善機會</a:t>
            </a:r>
            <a:r>
              <a:rPr lang="zh-TW" altLang="en-US" sz="2000" b="1" dirty="0" smtClean="0">
                <a:solidFill>
                  <a:srgbClr val="3333FF"/>
                </a:solidFill>
                <a:latin typeface="微軟正黑體" panose="020B0604030504040204" pitchFamily="34" charset="-120"/>
                <a:ea typeface="微軟正黑體" panose="020B0604030504040204" pitchFamily="34" charset="-120"/>
              </a:rPr>
              <a:t>點</a:t>
            </a:r>
            <a:endParaRPr lang="en-US" altLang="zh-TW" sz="2000" b="1" dirty="0" smtClean="0">
              <a:solidFill>
                <a:srgbClr val="3333FF"/>
              </a:solidFill>
              <a:latin typeface="微軟正黑體" panose="020B0604030504040204" pitchFamily="34" charset="-12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sz="2000" b="1" dirty="0" smtClean="0">
                <a:solidFill>
                  <a:srgbClr val="3333FF"/>
                </a:solidFill>
                <a:latin typeface="微軟正黑體" panose="020B0604030504040204" pitchFamily="34" charset="-120"/>
                <a:ea typeface="微軟正黑體" panose="020B0604030504040204" pitchFamily="34" charset="-120"/>
              </a:rPr>
              <a:t>T&amp;H</a:t>
            </a:r>
            <a:r>
              <a:rPr lang="zh-TW" altLang="en-US" sz="2000" b="1" dirty="0" smtClean="0">
                <a:solidFill>
                  <a:srgbClr val="3333FF"/>
                </a:solidFill>
                <a:latin typeface="微軟正黑體" panose="020B0604030504040204" pitchFamily="34" charset="-120"/>
                <a:ea typeface="微軟正黑體" panose="020B0604030504040204" pitchFamily="34" charset="-120"/>
              </a:rPr>
              <a:t>維修明細</a:t>
            </a:r>
            <a:endParaRPr lang="en-US" altLang="zh-TW" sz="2000" b="1" dirty="0">
              <a:solidFill>
                <a:srgbClr val="3333FF"/>
              </a:solidFill>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ü"/>
            </a:pPr>
            <a:endParaRPr lang="en-US" altLang="zh-TW" dirty="0">
              <a:solidFill>
                <a:srgbClr val="3333FF"/>
              </a:solidFill>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ü"/>
            </a:pPr>
            <a:endParaRPr lang="zh-TW" altLang="en-US" dirty="0"/>
          </a:p>
        </p:txBody>
      </p:sp>
    </p:spTree>
    <p:extLst>
      <p:ext uri="{BB962C8B-B14F-4D97-AF65-F5344CB8AC3E}">
        <p14:creationId xmlns:p14="http://schemas.microsoft.com/office/powerpoint/2010/main" val="40457470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0"/>
          </p:nvPr>
        </p:nvSpPr>
        <p:spPr/>
        <p:txBody>
          <a:bodyPr/>
          <a:lstStyle/>
          <a:p>
            <a:pPr>
              <a:defRPr/>
            </a:pPr>
            <a:fld id="{459FC9CB-BEB9-4AC7-AA67-25DD87166686}" type="slidenum">
              <a:rPr lang="zh-TW" altLang="en-US" smtClean="0"/>
              <a:pPr>
                <a:defRPr/>
              </a:pPr>
              <a:t>27</a:t>
            </a:fld>
            <a:endParaRPr lang="zh-TW" altLang="en-US" dirty="0"/>
          </a:p>
        </p:txBody>
      </p:sp>
      <p:sp>
        <p:nvSpPr>
          <p:cNvPr id="4" name="標題 3"/>
          <p:cNvSpPr>
            <a:spLocks noGrp="1"/>
          </p:cNvSpPr>
          <p:nvPr>
            <p:ph type="title"/>
          </p:nvPr>
        </p:nvSpPr>
        <p:spPr/>
        <p:txBody>
          <a:bodyPr/>
          <a:lstStyle/>
          <a:p>
            <a:r>
              <a:rPr lang="zh-TW" altLang="en-US" sz="3000" dirty="0" smtClean="0">
                <a:solidFill>
                  <a:srgbClr val="3333FF"/>
                </a:solidFill>
              </a:rPr>
              <a:t>光阻塗佈機</a:t>
            </a:r>
            <a:r>
              <a:rPr lang="en-US" altLang="zh-TW" sz="3000" dirty="0" smtClean="0">
                <a:solidFill>
                  <a:srgbClr val="3333FF"/>
                </a:solidFill>
              </a:rPr>
              <a:t> T&amp;H</a:t>
            </a:r>
            <a:r>
              <a:rPr lang="zh-TW" altLang="en-US" sz="3000" dirty="0" smtClean="0">
                <a:solidFill>
                  <a:srgbClr val="3333FF"/>
                </a:solidFill>
              </a:rPr>
              <a:t> </a:t>
            </a:r>
            <a:r>
              <a:rPr lang="en-US" altLang="zh-TW" sz="3000" dirty="0" smtClean="0">
                <a:solidFill>
                  <a:srgbClr val="3333FF"/>
                </a:solidFill>
              </a:rPr>
              <a:t>(</a:t>
            </a:r>
            <a:r>
              <a:rPr lang="zh-TW" altLang="en-US" sz="3000" dirty="0" smtClean="0">
                <a:solidFill>
                  <a:srgbClr val="3333FF"/>
                </a:solidFill>
              </a:rPr>
              <a:t>溫溼度控制</a:t>
            </a:r>
            <a:r>
              <a:rPr lang="en-US" altLang="zh-TW" sz="3000" dirty="0" smtClean="0">
                <a:solidFill>
                  <a:srgbClr val="3333FF"/>
                </a:solidFill>
              </a:rPr>
              <a:t>Chiller)</a:t>
            </a:r>
            <a:endParaRPr lang="zh-TW" altLang="en-US" sz="3000" dirty="0">
              <a:solidFill>
                <a:srgbClr val="3333FF"/>
              </a:solidFill>
            </a:endParaRPr>
          </a:p>
        </p:txBody>
      </p:sp>
      <p:sp>
        <p:nvSpPr>
          <p:cNvPr id="5" name="矩形 4"/>
          <p:cNvSpPr/>
          <p:nvPr/>
        </p:nvSpPr>
        <p:spPr>
          <a:xfrm>
            <a:off x="647733" y="1227224"/>
            <a:ext cx="11751096" cy="787716"/>
          </a:xfrm>
          <a:prstGeom prst="rect">
            <a:avLst/>
          </a:prstGeom>
        </p:spPr>
        <p:txBody>
          <a:bodyPr wrap="square">
            <a:spAutoFit/>
          </a:bodyPr>
          <a:lstStyle/>
          <a:p>
            <a:pPr indent="508000">
              <a:lnSpc>
                <a:spcPct val="150000"/>
              </a:lnSpc>
              <a:spcAft>
                <a:spcPts val="0"/>
              </a:spcAft>
            </a:pPr>
            <a:r>
              <a:rPr lang="zh-TW" altLang="zh-TW" sz="1600" dirty="0" smtClean="0">
                <a:latin typeface="微軟正黑體" panose="020B0604030504040204" pitchFamily="34" charset="-120"/>
                <a:ea typeface="微軟正黑體" panose="020B0604030504040204" pitchFamily="34" charset="-120"/>
                <a:cs typeface="Times New Roman" panose="02020603050405020304" pitchFamily="18" charset="0"/>
              </a:rPr>
              <a:t>目的</a:t>
            </a:r>
            <a:r>
              <a:rPr lang="en-US" altLang="zh-TW" sz="1600" dirty="0" smtClean="0">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600" dirty="0">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sz="1600" dirty="0">
                <a:latin typeface="微軟正黑體" panose="020B0604030504040204" pitchFamily="34" charset="-120"/>
                <a:ea typeface="微軟正黑體" panose="020B0604030504040204" pitchFamily="34" charset="-120"/>
                <a:cs typeface="Times New Roman" panose="02020603050405020304" pitchFamily="18" charset="0"/>
              </a:rPr>
              <a:t>預防</a:t>
            </a:r>
            <a:r>
              <a:rPr lang="en-US" altLang="zh-TW" sz="1600" dirty="0">
                <a:latin typeface="微軟正黑體" panose="020B0604030504040204" pitchFamily="34" charset="-120"/>
                <a:ea typeface="微軟正黑體" panose="020B0604030504040204" pitchFamily="34" charset="-120"/>
                <a:cs typeface="Times New Roman" panose="02020603050405020304" pitchFamily="18" charset="0"/>
              </a:rPr>
              <a:t>T&amp;H DI Tank </a:t>
            </a:r>
            <a:r>
              <a:rPr lang="zh-TW" altLang="zh-TW" sz="1600" dirty="0">
                <a:latin typeface="微軟正黑體" panose="020B0604030504040204" pitchFamily="34" charset="-120"/>
                <a:ea typeface="微軟正黑體" panose="020B0604030504040204" pitchFamily="34" charset="-120"/>
                <a:cs typeface="Times New Roman" panose="02020603050405020304" pitchFamily="18" charset="0"/>
              </a:rPr>
              <a:t>發生</a:t>
            </a:r>
            <a:r>
              <a:rPr lang="en-US" altLang="zh-TW" sz="1600" dirty="0">
                <a:latin typeface="微軟正黑體" panose="020B0604030504040204" pitchFamily="34" charset="-120"/>
                <a:ea typeface="微軟正黑體" panose="020B0604030504040204" pitchFamily="34" charset="-120"/>
                <a:cs typeface="Times New Roman" panose="02020603050405020304" pitchFamily="18" charset="0"/>
              </a:rPr>
              <a:t>overheat </a:t>
            </a:r>
            <a:r>
              <a:rPr lang="zh-TW" altLang="zh-TW" sz="1600" dirty="0">
                <a:latin typeface="微軟正黑體" panose="020B0604030504040204" pitchFamily="34" charset="-120"/>
                <a:ea typeface="微軟正黑體" panose="020B0604030504040204" pitchFamily="34" charset="-120"/>
                <a:cs typeface="Times New Roman" panose="02020603050405020304" pitchFamily="18" charset="0"/>
              </a:rPr>
              <a:t>問題。</a:t>
            </a:r>
          </a:p>
          <a:p>
            <a:pPr indent="508000">
              <a:lnSpc>
                <a:spcPct val="150000"/>
              </a:lnSpc>
              <a:spcAft>
                <a:spcPts val="0"/>
              </a:spcAft>
            </a:pPr>
            <a:r>
              <a:rPr lang="zh-TW" altLang="zh-TW" sz="1600" dirty="0" smtClean="0">
                <a:latin typeface="微軟正黑體" panose="020B0604030504040204" pitchFamily="34" charset="-120"/>
                <a:ea typeface="微軟正黑體" panose="020B0604030504040204" pitchFamily="34" charset="-120"/>
                <a:cs typeface="Times New Roman" panose="02020603050405020304" pitchFamily="18" charset="0"/>
              </a:rPr>
              <a:t>說明：加</a:t>
            </a:r>
            <a:r>
              <a:rPr lang="zh-TW" altLang="zh-TW" sz="1600" dirty="0">
                <a:latin typeface="微軟正黑體" panose="020B0604030504040204" pitchFamily="34" charset="-120"/>
                <a:ea typeface="微軟正黑體" panose="020B0604030504040204" pitchFamily="34" charset="-120"/>
                <a:cs typeface="Times New Roman" panose="02020603050405020304" pitchFamily="18" charset="0"/>
              </a:rPr>
              <a:t>裝</a:t>
            </a:r>
            <a:r>
              <a:rPr lang="en-US" altLang="zh-TW" sz="1600" dirty="0">
                <a:latin typeface="微軟正黑體" panose="020B0604030504040204" pitchFamily="34" charset="-120"/>
                <a:ea typeface="微軟正黑體" panose="020B0604030504040204" pitchFamily="34" charset="-120"/>
                <a:cs typeface="Times New Roman" panose="02020603050405020304" pitchFamily="18" charset="0"/>
              </a:rPr>
              <a:t> Flow Sensor </a:t>
            </a:r>
            <a:r>
              <a:rPr lang="zh-TW" altLang="zh-TW" sz="1600" dirty="0">
                <a:latin typeface="微軟正黑體" panose="020B0604030504040204" pitchFamily="34" charset="-120"/>
                <a:ea typeface="微軟正黑體" panose="020B0604030504040204" pitchFamily="34" charset="-120"/>
                <a:cs typeface="Times New Roman" panose="02020603050405020304" pitchFamily="18" charset="0"/>
              </a:rPr>
              <a:t>於</a:t>
            </a:r>
            <a:r>
              <a:rPr lang="en-US" altLang="zh-TW" sz="1600" dirty="0">
                <a:latin typeface="微軟正黑體" panose="020B0604030504040204" pitchFamily="34" charset="-120"/>
                <a:ea typeface="微軟正黑體" panose="020B0604030504040204" pitchFamily="34" charset="-120"/>
                <a:cs typeface="Times New Roman" panose="02020603050405020304" pitchFamily="18" charset="0"/>
              </a:rPr>
              <a:t>DI Tank </a:t>
            </a:r>
            <a:r>
              <a:rPr lang="zh-TW" altLang="zh-TW" sz="1600" dirty="0">
                <a:latin typeface="微軟正黑體" panose="020B0604030504040204" pitchFamily="34" charset="-120"/>
                <a:ea typeface="微軟正黑體" panose="020B0604030504040204" pitchFamily="34" charset="-120"/>
                <a:cs typeface="Times New Roman" panose="02020603050405020304" pitchFamily="18" charset="0"/>
              </a:rPr>
              <a:t>內部</a:t>
            </a:r>
            <a:r>
              <a:rPr lang="en-US" altLang="zh-TW" sz="1600" dirty="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zh-TW" sz="1600" dirty="0">
                <a:latin typeface="微軟正黑體" panose="020B0604030504040204" pitchFamily="34" charset="-120"/>
                <a:ea typeface="微軟正黑體" panose="020B0604030504040204" pitchFamily="34" charset="-120"/>
                <a:cs typeface="Times New Roman" panose="02020603050405020304" pitchFamily="18" charset="0"/>
              </a:rPr>
              <a:t>防止空燒及工安問題</a:t>
            </a:r>
            <a:r>
              <a:rPr lang="zh-TW" altLang="zh-TW" sz="1600" dirty="0" smtClean="0">
                <a:latin typeface="微軟正黑體" panose="020B0604030504040204" pitchFamily="34" charset="-120"/>
                <a:ea typeface="微軟正黑體" panose="020B0604030504040204" pitchFamily="34" charset="-120"/>
                <a:cs typeface="Times New Roman" panose="02020603050405020304" pitchFamily="18" charset="0"/>
              </a:rPr>
              <a:t>。</a:t>
            </a:r>
            <a:endParaRPr lang="en-US" altLang="zh-TW" sz="1600" dirty="0" smtClean="0">
              <a:latin typeface="微軟正黑體" panose="020B0604030504040204" pitchFamily="34" charset="-120"/>
              <a:ea typeface="微軟正黑體" panose="020B0604030504040204" pitchFamily="34" charset="-120"/>
              <a:cs typeface="Times New Roman" panose="02020603050405020304" pitchFamily="18" charset="0"/>
            </a:endParaRPr>
          </a:p>
        </p:txBody>
      </p:sp>
      <p:pic>
        <p:nvPicPr>
          <p:cNvPr id="6"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l="5555" t="9091" r="16666" b="19697"/>
          <a:stretch/>
        </p:blipFill>
        <p:spPr bwMode="auto">
          <a:xfrm>
            <a:off x="8976320" y="1184326"/>
            <a:ext cx="2606080"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群組 15"/>
          <p:cNvGrpSpPr/>
          <p:nvPr/>
        </p:nvGrpSpPr>
        <p:grpSpPr>
          <a:xfrm>
            <a:off x="1055901" y="3884148"/>
            <a:ext cx="5905500" cy="2776737"/>
            <a:chOff x="621432" y="3443212"/>
            <a:chExt cx="5905500" cy="2776737"/>
          </a:xfrm>
        </p:grpSpPr>
        <p:pic>
          <p:nvPicPr>
            <p:cNvPr id="2049" name="Picture 1" descr="overheat swit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432" y="3443212"/>
              <a:ext cx="5905500" cy="2714625"/>
            </a:xfrm>
            <a:prstGeom prst="rect">
              <a:avLst/>
            </a:prstGeom>
            <a:noFill/>
            <a:extLst>
              <a:ext uri="{909E8E84-426E-40DD-AFC4-6F175D3DCCD1}">
                <a14:hiddenFill xmlns:a14="http://schemas.microsoft.com/office/drawing/2010/main">
                  <a:solidFill>
                    <a:srgbClr val="FFFFFF"/>
                  </a:solidFill>
                </a14:hiddenFill>
              </a:ext>
            </a:extLst>
          </p:spPr>
        </p:pic>
        <p:sp>
          <p:nvSpPr>
            <p:cNvPr id="7" name="Oval 2"/>
            <p:cNvSpPr>
              <a:spLocks noChangeArrowheads="1"/>
            </p:cNvSpPr>
            <p:nvPr/>
          </p:nvSpPr>
          <p:spPr bwMode="auto">
            <a:xfrm>
              <a:off x="2094632" y="3645024"/>
              <a:ext cx="904875" cy="779462"/>
            </a:xfrm>
            <a:prstGeom prst="ellipse">
              <a:avLst/>
            </a:prstGeom>
            <a:noFill/>
            <a:ln w="0">
              <a:solidFill>
                <a:srgbClr val="FF0000"/>
              </a:solidFill>
              <a:round/>
              <a:headEnd/>
              <a:tailEnd/>
            </a:ln>
            <a:extLst>
              <a:ext uri="{909E8E84-426E-40DD-AFC4-6F175D3DCCD1}">
                <a14:hiddenFill xmlns:a14="http://schemas.microsoft.com/office/drawing/2010/main">
                  <a:solidFill>
                    <a:srgbClr val="000000"/>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8" name="Oval 4"/>
            <p:cNvSpPr>
              <a:spLocks noChangeArrowheads="1"/>
            </p:cNvSpPr>
            <p:nvPr/>
          </p:nvSpPr>
          <p:spPr bwMode="auto">
            <a:xfrm>
              <a:off x="2789957" y="4661024"/>
              <a:ext cx="904875" cy="779462"/>
            </a:xfrm>
            <a:prstGeom prst="ellipse">
              <a:avLst/>
            </a:prstGeom>
            <a:noFill/>
            <a:ln w="0">
              <a:solidFill>
                <a:srgbClr val="FF0000"/>
              </a:solidFill>
              <a:round/>
              <a:headEnd/>
              <a:tailEnd/>
            </a:ln>
            <a:extLst>
              <a:ext uri="{909E8E84-426E-40DD-AFC4-6F175D3DCCD1}">
                <a14:hiddenFill xmlns:a14="http://schemas.microsoft.com/office/drawing/2010/main">
                  <a:solidFill>
                    <a:srgbClr val="000000"/>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9" name="Oval 3"/>
            <p:cNvSpPr>
              <a:spLocks noChangeArrowheads="1"/>
            </p:cNvSpPr>
            <p:nvPr/>
          </p:nvSpPr>
          <p:spPr bwMode="auto">
            <a:xfrm>
              <a:off x="3339232" y="5440486"/>
              <a:ext cx="904875" cy="779463"/>
            </a:xfrm>
            <a:prstGeom prst="ellipse">
              <a:avLst/>
            </a:prstGeom>
            <a:noFill/>
            <a:ln w="0">
              <a:solidFill>
                <a:srgbClr val="FF0000"/>
              </a:solidFill>
              <a:round/>
              <a:headEnd/>
              <a:tailEnd/>
            </a:ln>
            <a:extLst>
              <a:ext uri="{909E8E84-426E-40DD-AFC4-6F175D3DCCD1}">
                <a14:hiddenFill xmlns:a14="http://schemas.microsoft.com/office/drawing/2010/main">
                  <a:solidFill>
                    <a:srgbClr val="000000"/>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 name="AutoShape 5"/>
            <p:cNvSpPr>
              <a:spLocks noChangeArrowheads="1"/>
            </p:cNvSpPr>
            <p:nvPr/>
          </p:nvSpPr>
          <p:spPr bwMode="auto">
            <a:xfrm>
              <a:off x="3339232" y="3972049"/>
              <a:ext cx="355600" cy="452437"/>
            </a:xfrm>
            <a:prstGeom prst="wedgeRectCallout">
              <a:avLst>
                <a:gd name="adj1" fmla="val -59301"/>
                <a:gd name="adj2" fmla="val 96144"/>
              </a:avLst>
            </a:prstGeom>
            <a:solidFill>
              <a:srgbClr val="FFFF00"/>
            </a:solidFill>
            <a:ln w="0">
              <a:solidFill>
                <a:srgbClr val="FF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chemeClr val="tx1"/>
                  </a:solidFill>
                  <a:effectLst/>
                  <a:latin typeface="Arial" panose="020B0604020202020204" pitchFamily="34" charset="0"/>
                  <a:ea typeface="CFShouSung" charset="-120"/>
                  <a:cs typeface="Times New Roman" panose="02020603050405020304" pitchFamily="18" charset="0"/>
                </a:rPr>
                <a:t>A</a:t>
              </a:r>
              <a:endParaRPr kumimoji="0" lang="en-US" altLang="zh-TW" sz="1800" b="0" i="0" u="none" strike="noStrike" cap="none" normalizeH="0" baseline="0" smtClean="0">
                <a:ln>
                  <a:noFill/>
                </a:ln>
                <a:solidFill>
                  <a:schemeClr val="tx1"/>
                </a:solidFill>
                <a:effectLst/>
                <a:latin typeface="Arial" panose="020B0604020202020204" pitchFamily="34" charset="0"/>
              </a:endParaRPr>
            </a:p>
          </p:txBody>
        </p:sp>
        <p:sp>
          <p:nvSpPr>
            <p:cNvPr id="11" name="AutoShape 6"/>
            <p:cNvSpPr>
              <a:spLocks noChangeArrowheads="1"/>
            </p:cNvSpPr>
            <p:nvPr/>
          </p:nvSpPr>
          <p:spPr bwMode="auto">
            <a:xfrm>
              <a:off x="3339232" y="3972049"/>
              <a:ext cx="355600" cy="452437"/>
            </a:xfrm>
            <a:prstGeom prst="wedgeRectCallout">
              <a:avLst>
                <a:gd name="adj1" fmla="val -147495"/>
                <a:gd name="adj2" fmla="val -14236"/>
              </a:avLst>
            </a:prstGeom>
            <a:solidFill>
              <a:srgbClr val="FFFF00"/>
            </a:solidFill>
            <a:ln w="0">
              <a:solidFill>
                <a:srgbClr val="FF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chemeClr val="tx1"/>
                  </a:solidFill>
                  <a:effectLst/>
                  <a:latin typeface="Arial" panose="020B0604020202020204" pitchFamily="34" charset="0"/>
                  <a:ea typeface="CFShouSung" charset="-120"/>
                  <a:cs typeface="Times New Roman" panose="02020603050405020304" pitchFamily="18" charset="0"/>
                </a:rPr>
                <a:t>A</a:t>
              </a:r>
              <a:endParaRPr kumimoji="0" lang="en-US" altLang="zh-TW" sz="1800" b="0" i="0" u="none" strike="noStrike" cap="none" normalizeH="0" baseline="0" smtClean="0">
                <a:ln>
                  <a:noFill/>
                </a:ln>
                <a:solidFill>
                  <a:schemeClr val="tx1"/>
                </a:solidFill>
                <a:effectLst/>
                <a:latin typeface="Arial" panose="020B0604020202020204" pitchFamily="34" charset="0"/>
              </a:endParaRPr>
            </a:p>
          </p:txBody>
        </p:sp>
        <p:sp>
          <p:nvSpPr>
            <p:cNvPr id="12" name="AutoShape 7"/>
            <p:cNvSpPr>
              <a:spLocks noChangeArrowheads="1"/>
            </p:cNvSpPr>
            <p:nvPr/>
          </p:nvSpPr>
          <p:spPr bwMode="auto">
            <a:xfrm>
              <a:off x="4088532" y="4815011"/>
              <a:ext cx="355600" cy="452438"/>
            </a:xfrm>
            <a:prstGeom prst="wedgeRectCallout">
              <a:avLst>
                <a:gd name="adj1" fmla="val -59301"/>
                <a:gd name="adj2" fmla="val 96144"/>
              </a:avLst>
            </a:prstGeom>
            <a:solidFill>
              <a:srgbClr val="FFFF00"/>
            </a:solidFill>
            <a:ln w="0">
              <a:solidFill>
                <a:srgbClr val="FF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chemeClr val="tx1"/>
                  </a:solidFill>
                  <a:effectLst/>
                  <a:latin typeface="Arial" panose="020B0604020202020204" pitchFamily="34" charset="0"/>
                  <a:ea typeface="CFShouSung" charset="-120"/>
                  <a:cs typeface="Times New Roman" panose="02020603050405020304" pitchFamily="18" charset="0"/>
                </a:rPr>
                <a:t>B</a:t>
              </a:r>
              <a:endParaRPr kumimoji="0" lang="en-US" altLang="zh-TW" sz="1800" b="0" i="0" u="none" strike="noStrike" cap="none" normalizeH="0" baseline="0" smtClean="0">
                <a:ln>
                  <a:noFill/>
                </a:ln>
                <a:solidFill>
                  <a:schemeClr val="tx1"/>
                </a:solidFill>
                <a:effectLst/>
                <a:latin typeface="Arial" panose="020B0604020202020204" pitchFamily="34" charset="0"/>
              </a:endParaRPr>
            </a:p>
          </p:txBody>
        </p:sp>
      </p:grpSp>
      <p:sp>
        <p:nvSpPr>
          <p:cNvPr id="13" name="Rectangle 8"/>
          <p:cNvSpPr>
            <a:spLocks noChangeArrowheads="1"/>
          </p:cNvSpPr>
          <p:nvPr/>
        </p:nvSpPr>
        <p:spPr bwMode="auto">
          <a:xfrm>
            <a:off x="1119827" y="2280519"/>
            <a:ext cx="7269289"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571500" eaLnBrk="0" hangingPunct="0">
              <a:tabLst>
                <a:tab pos="990600" algn="l"/>
              </a:tabLst>
              <a:defRPr>
                <a:solidFill>
                  <a:schemeClr val="tx1"/>
                </a:solidFill>
                <a:latin typeface="Arial" panose="020B0604020202020204" pitchFamily="34" charset="0"/>
              </a:defRPr>
            </a:lvl1pPr>
            <a:lvl2pPr eaLnBrk="0" hangingPunct="0">
              <a:tabLst>
                <a:tab pos="990600" algn="l"/>
              </a:tabLst>
              <a:defRPr>
                <a:solidFill>
                  <a:schemeClr val="tx1"/>
                </a:solidFill>
                <a:latin typeface="Arial" panose="020B0604020202020204" pitchFamily="34" charset="0"/>
              </a:defRPr>
            </a:lvl2pPr>
            <a:lvl3pPr eaLnBrk="0" hangingPunct="0">
              <a:tabLst>
                <a:tab pos="990600" algn="l"/>
              </a:tabLst>
              <a:defRPr>
                <a:solidFill>
                  <a:schemeClr val="tx1"/>
                </a:solidFill>
                <a:latin typeface="Arial" panose="020B0604020202020204" pitchFamily="34" charset="0"/>
              </a:defRPr>
            </a:lvl3pPr>
            <a:lvl4pPr eaLnBrk="0" hangingPunct="0">
              <a:tabLst>
                <a:tab pos="990600" algn="l"/>
              </a:tabLst>
              <a:defRPr>
                <a:solidFill>
                  <a:schemeClr val="tx1"/>
                </a:solidFill>
                <a:latin typeface="Arial" panose="020B0604020202020204" pitchFamily="34" charset="0"/>
              </a:defRPr>
            </a:lvl4pPr>
            <a:lvl5pPr eaLnBrk="0" hangingPunct="0">
              <a:tabLst>
                <a:tab pos="990600" algn="l"/>
              </a:tabLst>
              <a:defRPr>
                <a:solidFill>
                  <a:schemeClr val="tx1"/>
                </a:solidFill>
                <a:latin typeface="Arial" panose="020B0604020202020204" pitchFamily="34" charset="0"/>
              </a:defRPr>
            </a:lvl5pPr>
            <a:lvl6pPr eaLnBrk="0" fontAlgn="base" hangingPunct="0">
              <a:spcBef>
                <a:spcPct val="0"/>
              </a:spcBef>
              <a:spcAft>
                <a:spcPct val="0"/>
              </a:spcAft>
              <a:tabLst>
                <a:tab pos="990600" algn="l"/>
              </a:tabLst>
              <a:defRPr>
                <a:solidFill>
                  <a:schemeClr val="tx1"/>
                </a:solidFill>
                <a:latin typeface="Arial" panose="020B0604020202020204" pitchFamily="34" charset="0"/>
              </a:defRPr>
            </a:lvl6pPr>
            <a:lvl7pPr eaLnBrk="0" fontAlgn="base" hangingPunct="0">
              <a:spcBef>
                <a:spcPct val="0"/>
              </a:spcBef>
              <a:spcAft>
                <a:spcPct val="0"/>
              </a:spcAft>
              <a:tabLst>
                <a:tab pos="990600" algn="l"/>
              </a:tabLst>
              <a:defRPr>
                <a:solidFill>
                  <a:schemeClr val="tx1"/>
                </a:solidFill>
                <a:latin typeface="Arial" panose="020B0604020202020204" pitchFamily="34" charset="0"/>
              </a:defRPr>
            </a:lvl7pPr>
            <a:lvl8pPr eaLnBrk="0" fontAlgn="base" hangingPunct="0">
              <a:spcBef>
                <a:spcPct val="0"/>
              </a:spcBef>
              <a:spcAft>
                <a:spcPct val="0"/>
              </a:spcAft>
              <a:tabLst>
                <a:tab pos="990600" algn="l"/>
              </a:tabLst>
              <a:defRPr>
                <a:solidFill>
                  <a:schemeClr val="tx1"/>
                </a:solidFill>
                <a:latin typeface="Arial" panose="020B0604020202020204" pitchFamily="34" charset="0"/>
              </a:defRPr>
            </a:lvl8pPr>
            <a:lvl9pPr eaLnBrk="0" fontAlgn="base" hangingPunct="0">
              <a:spcBef>
                <a:spcPct val="0"/>
              </a:spcBef>
              <a:spcAft>
                <a:spcPct val="0"/>
              </a:spcAft>
              <a:tabLst>
                <a:tab pos="990600" algn="l"/>
              </a:tabLs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tab pos="990600" algn="l"/>
              </a:tabLst>
            </a:pPr>
            <a:r>
              <a:rPr kumimoji="0" lang="zh-TW" altLang="en-US" sz="1600" dirty="0" smtClean="0">
                <a:latin typeface="微軟正黑體" panose="020B0604030504040204" pitchFamily="34" charset="-120"/>
                <a:ea typeface="微軟正黑體" panose="020B0604030504040204" pitchFamily="34" charset="-120"/>
                <a:cs typeface="Times New Roman" panose="02020603050405020304" pitchFamily="18" charset="0"/>
              </a:rPr>
              <a:t>光阻槽</a:t>
            </a:r>
            <a:r>
              <a:rPr kumimoji="0" lang="en-US" altLang="zh-TW" sz="1600" dirty="0" smtClean="0">
                <a:latin typeface="微軟正黑體" panose="020B0604030504040204" pitchFamily="34" charset="-120"/>
                <a:ea typeface="微軟正黑體" panose="020B0604030504040204" pitchFamily="34" charset="-120"/>
                <a:cs typeface="Times New Roman" panose="02020603050405020304" pitchFamily="18" charset="0"/>
              </a:rPr>
              <a:t>---</a:t>
            </a:r>
            <a:r>
              <a:rPr kumimoji="0" lang="zh-TW" altLang="en-US" sz="1600" b="0"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溫濕度控制器</a:t>
            </a:r>
            <a:r>
              <a:rPr kumimoji="0" lang="en-US" altLang="zh-TW" sz="1600" b="0"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(T&amp;H) DI Tank(</a:t>
            </a:r>
            <a:r>
              <a:rPr kumimoji="0" lang="zh-TW" altLang="en-US" sz="1600" b="0"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水箱</a:t>
            </a:r>
            <a:r>
              <a:rPr kumimoji="0" lang="en-US" altLang="zh-TW" sz="1600" b="0"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a:t>
            </a:r>
            <a:r>
              <a:rPr kumimoji="0" lang="zh-TW" altLang="en-US" sz="1600" dirty="0" smtClean="0">
                <a:latin typeface="微軟正黑體" panose="020B0604030504040204" pitchFamily="34" charset="-120"/>
                <a:ea typeface="微軟正黑體" panose="020B0604030504040204" pitchFamily="34" charset="-120"/>
              </a:rPr>
              <a:t>，</a:t>
            </a:r>
            <a:r>
              <a:rPr kumimoji="0" lang="zh-TW" altLang="en-US" sz="1600" b="0"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控溫 </a:t>
            </a:r>
            <a:r>
              <a:rPr kumimoji="0" lang="en-US" altLang="zh-TW" sz="1600" b="0"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Sensor </a:t>
            </a:r>
            <a:r>
              <a:rPr kumimoji="0" lang="zh-TW" altLang="en-US" sz="1600" b="0"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狀況，做全面檢視及更換 ，降低危險因子。</a:t>
            </a:r>
            <a:endParaRPr kumimoji="0" lang="en-US" altLang="zh-TW" sz="1600" b="0"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tab pos="990600" algn="l"/>
              </a:tabLst>
            </a:pPr>
            <a:endParaRPr kumimoji="0" lang="en-US" altLang="zh-TW" sz="1600" dirty="0">
              <a:latin typeface="微軟正黑體" panose="020B0604030504040204" pitchFamily="34" charset="-120"/>
              <a:ea typeface="微軟正黑體" panose="020B0604030504040204" pitchFamily="34" charset="-12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tab pos="990600" algn="l"/>
              </a:tabLst>
            </a:pPr>
            <a:r>
              <a:rPr kumimoji="0" lang="en-US" altLang="zh-TW" sz="1600" b="0"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 </a:t>
            </a:r>
            <a:r>
              <a:rPr kumimoji="0" lang="zh-TW" altLang="en-US" sz="1600" b="0"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管路及水箱供水元件</a:t>
            </a:r>
            <a:r>
              <a:rPr kumimoji="0" lang="en-US" altLang="zh-TW" sz="1600" b="0"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a:t>
            </a:r>
            <a:r>
              <a:rPr kumimoji="0" lang="zh-TW" altLang="en-US" sz="1600" b="0"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電磁閥</a:t>
            </a:r>
            <a:r>
              <a:rPr kumimoji="0" lang="en-US" altLang="zh-TW" sz="1600" b="0"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a:t>
            </a:r>
            <a:r>
              <a:rPr kumimoji="0" lang="zh-TW" altLang="en-US" sz="1600" b="0"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是否故障。</a:t>
            </a:r>
            <a:endParaRPr kumimoji="0" lang="zh-TW" altLang="en-US" sz="1600" b="0"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endParaRPr>
          </a:p>
          <a:p>
            <a:pPr marL="0" marR="0" lvl="0" indent="571500" algn="l" defTabSz="914400" rtl="0" eaLnBrk="0" fontAlgn="base" latinLnBrk="0" hangingPunct="0">
              <a:lnSpc>
                <a:spcPct val="100000"/>
              </a:lnSpc>
              <a:spcBef>
                <a:spcPct val="0"/>
              </a:spcBef>
              <a:spcAft>
                <a:spcPct val="0"/>
              </a:spcAft>
              <a:buClrTx/>
              <a:buSzTx/>
              <a:buFontTx/>
              <a:buNone/>
              <a:tabLst>
                <a:tab pos="990600" algn="l"/>
              </a:tabLst>
            </a:pPr>
            <a:r>
              <a:rPr kumimoji="0" lang="en-US" altLang="zh-TW" sz="1600" b="0"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(A)overheat sensor  </a:t>
            </a:r>
          </a:p>
          <a:p>
            <a:pPr marL="0" marR="0" lvl="0" indent="571500" algn="l" defTabSz="914400" rtl="0" eaLnBrk="0" fontAlgn="base" latinLnBrk="0" hangingPunct="0">
              <a:lnSpc>
                <a:spcPct val="100000"/>
              </a:lnSpc>
              <a:spcBef>
                <a:spcPct val="0"/>
              </a:spcBef>
              <a:spcAft>
                <a:spcPct val="0"/>
              </a:spcAft>
              <a:buClrTx/>
              <a:buSzTx/>
              <a:buFontTx/>
              <a:buNone/>
              <a:tabLst>
                <a:tab pos="990600" algn="l"/>
              </a:tabLst>
            </a:pPr>
            <a:r>
              <a:rPr kumimoji="0" lang="en-US" altLang="zh-TW" sz="1600" b="1" i="0" u="none" strike="noStrike" cap="none" normalizeH="0" baseline="0" dirty="0" smtClean="0">
                <a:ln>
                  <a:noFill/>
                </a:ln>
                <a:solidFill>
                  <a:srgbClr val="3333FF"/>
                </a:solidFill>
                <a:effectLst/>
                <a:latin typeface="微軟正黑體" panose="020B0604030504040204" pitchFamily="34" charset="-120"/>
                <a:ea typeface="微軟正黑體" panose="020B0604030504040204" pitchFamily="34" charset="-120"/>
                <a:cs typeface="Times New Roman" panose="02020603050405020304" pitchFamily="18" charset="0"/>
              </a:rPr>
              <a:t>(B)</a:t>
            </a:r>
            <a:r>
              <a:rPr kumimoji="0" lang="en-US" altLang="zh-TW" sz="1600" b="1" i="0" u="none" strike="noStrike" cap="none" normalizeH="0" dirty="0" smtClean="0">
                <a:ln>
                  <a:noFill/>
                </a:ln>
                <a:solidFill>
                  <a:srgbClr val="3333FF"/>
                </a:solidFill>
                <a:effectLst/>
                <a:latin typeface="微軟正黑體" panose="020B0604030504040204" pitchFamily="34" charset="-120"/>
                <a:ea typeface="微軟正黑體" panose="020B0604030504040204" pitchFamily="34" charset="-120"/>
                <a:cs typeface="Times New Roman" panose="02020603050405020304" pitchFamily="18" charset="0"/>
              </a:rPr>
              <a:t> </a:t>
            </a:r>
            <a:r>
              <a:rPr kumimoji="0" lang="en-US" altLang="zh-TW" sz="1600" b="1" i="0" u="none" strike="noStrike" cap="none" normalizeH="0" baseline="0" dirty="0" smtClean="0">
                <a:ln>
                  <a:noFill/>
                </a:ln>
                <a:solidFill>
                  <a:srgbClr val="3333FF"/>
                </a:solidFill>
                <a:effectLst/>
                <a:latin typeface="微軟正黑體" panose="020B0604030504040204" pitchFamily="34" charset="-120"/>
                <a:ea typeface="微軟正黑體" panose="020B0604030504040204" pitchFamily="34" charset="-120"/>
                <a:cs typeface="Times New Roman" panose="02020603050405020304" pitchFamily="18" charset="0"/>
              </a:rPr>
              <a:t>Float sensor (</a:t>
            </a:r>
            <a:r>
              <a:rPr kumimoji="0" lang="zh-TW" altLang="en-US" sz="1600" b="1" i="0" u="none" strike="noStrike" cap="none" normalizeH="0" baseline="0" dirty="0" smtClean="0">
                <a:ln>
                  <a:noFill/>
                </a:ln>
                <a:solidFill>
                  <a:srgbClr val="3333FF"/>
                </a:solidFill>
                <a:effectLst/>
                <a:latin typeface="微軟正黑體" panose="020B0604030504040204" pitchFamily="34" charset="-120"/>
                <a:ea typeface="微軟正黑體" panose="020B0604030504040204" pitchFamily="34" charset="-120"/>
                <a:cs typeface="Times New Roman" panose="02020603050405020304" pitchFamily="18" charset="0"/>
              </a:rPr>
              <a:t>新增</a:t>
            </a:r>
            <a:r>
              <a:rPr kumimoji="0" lang="en-US" altLang="zh-TW" sz="1600" b="1" i="0" u="none" strike="noStrike" cap="none" normalizeH="0" baseline="0" dirty="0" smtClean="0">
                <a:ln>
                  <a:noFill/>
                </a:ln>
                <a:solidFill>
                  <a:srgbClr val="3333FF"/>
                </a:solidFill>
                <a:effectLst/>
                <a:latin typeface="微軟正黑體" panose="020B0604030504040204" pitchFamily="34" charset="-120"/>
                <a:ea typeface="微軟正黑體" panose="020B0604030504040204" pitchFamily="34" charset="-120"/>
                <a:cs typeface="Times New Roman" panose="02020603050405020304" pitchFamily="18" charset="0"/>
              </a:rPr>
              <a:t>)</a:t>
            </a:r>
            <a:endParaRPr kumimoji="0" lang="en-US" altLang="zh-TW" sz="1600" b="1" i="0" u="none" strike="noStrike" cap="none" normalizeH="0" baseline="0" dirty="0" smtClean="0">
              <a:ln>
                <a:noFill/>
              </a:ln>
              <a:solidFill>
                <a:srgbClr val="3333FF"/>
              </a:solidFill>
              <a:effectLst/>
              <a:latin typeface="微軟正黑體" panose="020B0604030504040204" pitchFamily="34" charset="-120"/>
              <a:ea typeface="微軟正黑體" panose="020B0604030504040204" pitchFamily="34" charset="-120"/>
            </a:endParaRPr>
          </a:p>
        </p:txBody>
      </p:sp>
      <p:sp>
        <p:nvSpPr>
          <p:cNvPr id="14" name="Rectangle 12"/>
          <p:cNvSpPr>
            <a:spLocks noChangeArrowheads="1"/>
          </p:cNvSpPr>
          <p:nvPr/>
        </p:nvSpPr>
        <p:spPr bwMode="auto">
          <a:xfrm>
            <a:off x="621432" y="34432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5" name="Rectangle 13"/>
          <p:cNvSpPr>
            <a:spLocks noChangeArrowheads="1"/>
          </p:cNvSpPr>
          <p:nvPr/>
        </p:nvSpPr>
        <p:spPr bwMode="auto">
          <a:xfrm>
            <a:off x="621432" y="61578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Tree>
    <p:extLst>
      <p:ext uri="{BB962C8B-B14F-4D97-AF65-F5344CB8AC3E}">
        <p14:creationId xmlns:p14="http://schemas.microsoft.com/office/powerpoint/2010/main" val="40800630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695400" y="1125538"/>
            <a:ext cx="10801200" cy="5162840"/>
            <a:chOff x="1101404" y="1125538"/>
            <a:chExt cx="9566595" cy="5162840"/>
          </a:xfrm>
        </p:grpSpPr>
        <p:pic>
          <p:nvPicPr>
            <p:cNvPr id="4" name="圖片 3"/>
            <p:cNvPicPr>
              <a:picLocks noChangeAspect="1"/>
            </p:cNvPicPr>
            <p:nvPr/>
          </p:nvPicPr>
          <p:blipFill>
            <a:blip r:embed="rId3"/>
            <a:stretch>
              <a:fillRect/>
            </a:stretch>
          </p:blipFill>
          <p:spPr>
            <a:xfrm>
              <a:off x="1101404" y="1125538"/>
              <a:ext cx="9566595" cy="5162840"/>
            </a:xfrm>
            <a:prstGeom prst="rect">
              <a:avLst/>
            </a:prstGeom>
            <a:ln w="19050">
              <a:solidFill>
                <a:schemeClr val="tx1"/>
              </a:solidFill>
            </a:ln>
          </p:spPr>
        </p:pic>
        <p:pic>
          <p:nvPicPr>
            <p:cNvPr id="6" name="圖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36567" y="1349043"/>
              <a:ext cx="939237" cy="1321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線單箭頭接點 7"/>
            <p:cNvCxnSpPr/>
            <p:nvPr/>
          </p:nvCxnSpPr>
          <p:spPr>
            <a:xfrm flipH="1" flipV="1">
              <a:off x="7664824" y="4063242"/>
              <a:ext cx="8964" cy="5289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7234517" y="4592161"/>
              <a:ext cx="959224" cy="276999"/>
            </a:xfrm>
            <a:prstGeom prst="rect">
              <a:avLst/>
            </a:prstGeom>
            <a:solidFill>
              <a:srgbClr val="FFC000"/>
            </a:solidFill>
          </p:spPr>
          <p:txBody>
            <a:bodyPr wrap="square" rtlCol="0">
              <a:spAutoFit/>
            </a:bodyPr>
            <a:lstStyle/>
            <a:p>
              <a:r>
                <a:rPr lang="zh-TW" altLang="en-US" sz="1200" b="1" dirty="0" smtClean="0"/>
                <a:t>補水電磁閥</a:t>
              </a:r>
              <a:endParaRPr lang="zh-TW" altLang="en-US" sz="1200" b="1" dirty="0"/>
            </a:p>
          </p:txBody>
        </p:sp>
        <p:sp>
          <p:nvSpPr>
            <p:cNvPr id="12" name="文字方塊 11"/>
            <p:cNvSpPr txBox="1"/>
            <p:nvPr/>
          </p:nvSpPr>
          <p:spPr>
            <a:xfrm>
              <a:off x="2032150" y="1349043"/>
              <a:ext cx="2465295" cy="1295868"/>
            </a:xfrm>
            <a:prstGeom prst="rect">
              <a:avLst/>
            </a:prstGeom>
            <a:noFill/>
          </p:spPr>
          <p:txBody>
            <a:bodyPr wrap="square" rtlCol="0">
              <a:spAutoFit/>
            </a:bodyPr>
            <a:lstStyle/>
            <a:p>
              <a:pPr>
                <a:lnSpc>
                  <a:spcPct val="150000"/>
                </a:lnSpc>
              </a:pPr>
              <a:r>
                <a:rPr lang="en-US" altLang="zh-TW" dirty="0" smtClean="0"/>
                <a:t>L-S : Low Level sensor</a:t>
              </a:r>
            </a:p>
            <a:p>
              <a:pPr>
                <a:lnSpc>
                  <a:spcPct val="150000"/>
                </a:lnSpc>
              </a:pPr>
              <a:r>
                <a:rPr lang="en-US" altLang="zh-TW" dirty="0" smtClean="0"/>
                <a:t>C-S: Center Level sensor</a:t>
              </a:r>
            </a:p>
            <a:p>
              <a:pPr>
                <a:lnSpc>
                  <a:spcPct val="150000"/>
                </a:lnSpc>
              </a:pPr>
              <a:r>
                <a:rPr lang="en-US" altLang="zh-TW" dirty="0" smtClean="0"/>
                <a:t>H-S:</a:t>
              </a:r>
              <a:r>
                <a:rPr lang="zh-TW" altLang="en-US" dirty="0" smtClean="0"/>
                <a:t> </a:t>
              </a:r>
              <a:r>
                <a:rPr lang="en-US" altLang="zh-TW" dirty="0" smtClean="0"/>
                <a:t>High Level sensor</a:t>
              </a:r>
            </a:p>
          </p:txBody>
        </p:sp>
      </p:grpSp>
      <p:sp>
        <p:nvSpPr>
          <p:cNvPr id="7" name="文字方塊 2"/>
          <p:cNvSpPr txBox="1">
            <a:spLocks noChangeArrowheads="1"/>
          </p:cNvSpPr>
          <p:nvPr/>
        </p:nvSpPr>
        <p:spPr bwMode="auto">
          <a:xfrm>
            <a:off x="1747838" y="174625"/>
            <a:ext cx="8466137" cy="7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lgn="ctr" eaLnBrk="0" hangingPunct="0">
              <a:lnSpc>
                <a:spcPct val="150000"/>
              </a:lnSpc>
              <a:spcBef>
                <a:spcPct val="0"/>
              </a:spcBef>
              <a:buClrTx/>
              <a:buNone/>
            </a:pPr>
            <a:r>
              <a:rPr lang="en-US" altLang="zh-TW" sz="3000" dirty="0">
                <a:solidFill>
                  <a:srgbClr val="3333FF"/>
                </a:solidFill>
                <a:latin typeface="微軟正黑體" panose="020B0604030504040204" pitchFamily="34" charset="-120"/>
                <a:ea typeface="微軟正黑體" panose="020B0604030504040204" pitchFamily="34" charset="-120"/>
                <a:cs typeface="+mj-cs"/>
              </a:rPr>
              <a:t>T&amp;H</a:t>
            </a:r>
            <a:r>
              <a:rPr lang="zh-TW" altLang="en-US" sz="3000" dirty="0">
                <a:solidFill>
                  <a:srgbClr val="3333FF"/>
                </a:solidFill>
                <a:latin typeface="微軟正黑體" panose="020B0604030504040204" pitchFamily="34" charset="-120"/>
                <a:ea typeface="微軟正黑體" panose="020B0604030504040204" pitchFamily="34" charset="-120"/>
                <a:cs typeface="+mj-cs"/>
              </a:rPr>
              <a:t>原先設計</a:t>
            </a:r>
            <a:endParaRPr lang="en-US" altLang="zh-TW" sz="3000" dirty="0">
              <a:solidFill>
                <a:srgbClr val="3333FF"/>
              </a:solidFill>
              <a:latin typeface="微軟正黑體" panose="020B0604030504040204" pitchFamily="34" charset="-120"/>
              <a:ea typeface="微軟正黑體" panose="020B0604030504040204" pitchFamily="34" charset="-120"/>
              <a:cs typeface="+mj-cs"/>
            </a:endParaRPr>
          </a:p>
        </p:txBody>
      </p:sp>
      <p:sp>
        <p:nvSpPr>
          <p:cNvPr id="3" name="矩形 2"/>
          <p:cNvSpPr/>
          <p:nvPr/>
        </p:nvSpPr>
        <p:spPr>
          <a:xfrm>
            <a:off x="6731217" y="2924944"/>
            <a:ext cx="1444626" cy="369332"/>
          </a:xfrm>
          <a:prstGeom prst="rect">
            <a:avLst/>
          </a:prstGeom>
        </p:spPr>
        <p:txBody>
          <a:bodyPr wrap="none">
            <a:spAutoFit/>
          </a:bodyPr>
          <a:lstStyle/>
          <a:p>
            <a:r>
              <a:rPr lang="en-US" altLang="zh-TW" b="1" dirty="0">
                <a:solidFill>
                  <a:srgbClr val="3333FF"/>
                </a:solidFill>
                <a:latin typeface="+mn-ea"/>
                <a:cs typeface="Times New Roman" panose="02020603050405020304" pitchFamily="18" charset="0"/>
              </a:rPr>
              <a:t>DI Tank </a:t>
            </a:r>
            <a:r>
              <a:rPr lang="zh-TW" altLang="zh-TW" b="1" dirty="0" smtClean="0">
                <a:solidFill>
                  <a:srgbClr val="3333FF"/>
                </a:solidFill>
                <a:latin typeface="+mn-ea"/>
                <a:cs typeface="Times New Roman" panose="02020603050405020304" pitchFamily="18" charset="0"/>
              </a:rPr>
              <a:t>空燒</a:t>
            </a:r>
            <a:endParaRPr lang="zh-TW" altLang="en-US" b="1" dirty="0">
              <a:solidFill>
                <a:srgbClr val="3333FF"/>
              </a:solidFill>
            </a:endParaRPr>
          </a:p>
        </p:txBody>
      </p:sp>
      <p:sp>
        <p:nvSpPr>
          <p:cNvPr id="5" name="矩形 4"/>
          <p:cNvSpPr/>
          <p:nvPr/>
        </p:nvSpPr>
        <p:spPr>
          <a:xfrm>
            <a:off x="1127448" y="2780928"/>
            <a:ext cx="2592288" cy="158417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983432" y="4475803"/>
            <a:ext cx="1800200" cy="646331"/>
          </a:xfrm>
          <a:prstGeom prst="rect">
            <a:avLst/>
          </a:prstGeom>
        </p:spPr>
        <p:txBody>
          <a:bodyPr wrap="square">
            <a:spAutoFit/>
          </a:bodyPr>
          <a:lstStyle/>
          <a:p>
            <a:r>
              <a:rPr lang="en-US" altLang="zh-TW" b="1" dirty="0" smtClean="0">
                <a:solidFill>
                  <a:srgbClr val="3333FF"/>
                </a:solidFill>
                <a:latin typeface="+mn-ea"/>
                <a:cs typeface="Times New Roman" panose="02020603050405020304" pitchFamily="18" charset="0"/>
              </a:rPr>
              <a:t>Sensor </a:t>
            </a:r>
            <a:r>
              <a:rPr lang="zh-TW" altLang="en-US" b="1" dirty="0" smtClean="0">
                <a:solidFill>
                  <a:srgbClr val="3333FF"/>
                </a:solidFill>
                <a:latin typeface="+mn-ea"/>
                <a:cs typeface="Times New Roman" panose="02020603050405020304" pitchFamily="18" charset="0"/>
              </a:rPr>
              <a:t>失效</a:t>
            </a:r>
            <a:endParaRPr lang="en-US" altLang="zh-TW" b="1" dirty="0" smtClean="0">
              <a:solidFill>
                <a:srgbClr val="3333FF"/>
              </a:solidFill>
              <a:latin typeface="+mn-ea"/>
              <a:cs typeface="Times New Roman" panose="02020603050405020304" pitchFamily="18" charset="0"/>
            </a:endParaRPr>
          </a:p>
          <a:p>
            <a:r>
              <a:rPr lang="en-US" altLang="zh-TW" b="1" dirty="0" smtClean="0">
                <a:solidFill>
                  <a:srgbClr val="3333FF"/>
                </a:solidFill>
              </a:rPr>
              <a:t>DI Tank</a:t>
            </a:r>
            <a:r>
              <a:rPr lang="zh-TW" altLang="en-US" b="1" dirty="0" smtClean="0">
                <a:solidFill>
                  <a:srgbClr val="3333FF"/>
                </a:solidFill>
              </a:rPr>
              <a:t>可能空燒</a:t>
            </a:r>
            <a:endParaRPr lang="zh-TW" altLang="en-US" b="1" dirty="0">
              <a:solidFill>
                <a:srgbClr val="3333FF"/>
              </a:solidFill>
            </a:endParaRPr>
          </a:p>
        </p:txBody>
      </p:sp>
    </p:spTree>
    <p:extLst>
      <p:ext uri="{BB962C8B-B14F-4D97-AF65-F5344CB8AC3E}">
        <p14:creationId xmlns:p14="http://schemas.microsoft.com/office/powerpoint/2010/main" val="31016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投影片編號版面配置區 3"/>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fld id="{AF013ED9-16D4-43B7-97B4-ECA0D60A0348}" type="slidenum">
              <a:rPr lang="zh-TW" altLang="en-US" sz="1200" b="0" smtClean="0">
                <a:solidFill>
                  <a:srgbClr val="7F7F7F"/>
                </a:solidFill>
              </a:rPr>
              <a:pPr>
                <a:spcBef>
                  <a:spcPct val="0"/>
                </a:spcBef>
                <a:buClrTx/>
                <a:buFontTx/>
                <a:buNone/>
              </a:pPr>
              <a:t>2</a:t>
            </a:fld>
            <a:endParaRPr lang="zh-TW" altLang="en-US" sz="1200" b="0" smtClean="0">
              <a:solidFill>
                <a:srgbClr val="7F7F7F"/>
              </a:solidFill>
            </a:endParaRPr>
          </a:p>
        </p:txBody>
      </p:sp>
      <p:sp>
        <p:nvSpPr>
          <p:cNvPr id="4" name="標題 3"/>
          <p:cNvSpPr>
            <a:spLocks noGrp="1"/>
          </p:cNvSpPr>
          <p:nvPr>
            <p:ph type="title"/>
          </p:nvPr>
        </p:nvSpPr>
        <p:spPr>
          <a:xfrm>
            <a:off x="2204439" y="709493"/>
            <a:ext cx="6648400" cy="504056"/>
          </a:xfrm>
        </p:spPr>
        <p:txBody>
          <a:bodyPr/>
          <a:lstStyle/>
          <a:p>
            <a:r>
              <a:rPr lang="zh-TW" altLang="en-US" sz="6000" dirty="0" smtClean="0">
                <a:solidFill>
                  <a:srgbClr val="0000FF"/>
                </a:solidFill>
              </a:rPr>
              <a:t>只是個開端</a:t>
            </a:r>
            <a:r>
              <a:rPr lang="zh-TW" altLang="en-US" sz="6000" dirty="0">
                <a:solidFill>
                  <a:srgbClr val="0000FF"/>
                </a:solidFill>
              </a:rPr>
              <a:t/>
            </a:r>
            <a:br>
              <a:rPr lang="zh-TW" altLang="en-US" sz="6000" dirty="0">
                <a:solidFill>
                  <a:srgbClr val="0000FF"/>
                </a:solidFill>
              </a:rPr>
            </a:br>
            <a:endParaRPr lang="zh-TW" altLang="en-US" sz="6000" dirty="0">
              <a:solidFill>
                <a:srgbClr val="0000FF"/>
              </a:solidFill>
            </a:endParaRPr>
          </a:p>
        </p:txBody>
      </p:sp>
      <p:sp>
        <p:nvSpPr>
          <p:cNvPr id="5" name="標題 3"/>
          <p:cNvSpPr txBox="1">
            <a:spLocks/>
          </p:cNvSpPr>
          <p:nvPr/>
        </p:nvSpPr>
        <p:spPr>
          <a:xfrm>
            <a:off x="2233084" y="2245815"/>
            <a:ext cx="6648400" cy="504056"/>
          </a:xfrm>
          <a:prstGeom prst="rect">
            <a:avLst/>
          </a:prstGeom>
        </p:spPr>
        <p:txBody>
          <a:bodyPr/>
          <a:lstStyle>
            <a:lvl1pPr algn="ctr" rtl="0" eaLnBrk="0" fontAlgn="base" hangingPunct="0">
              <a:spcBef>
                <a:spcPct val="0"/>
              </a:spcBef>
              <a:spcAft>
                <a:spcPct val="0"/>
              </a:spcAft>
              <a:defRPr sz="2800" b="1" kern="1200" baseline="0">
                <a:solidFill>
                  <a:srgbClr val="D00600"/>
                </a:solidFill>
                <a:latin typeface="Calibri" panose="020F0502020204030204" pitchFamily="34" charset="0"/>
                <a:ea typeface="微軟正黑體" panose="020B0604030504040204" pitchFamily="34" charset="-120"/>
                <a:cs typeface="+mj-cs"/>
              </a:defRPr>
            </a:lvl1pPr>
            <a:lvl2pPr algn="ctr" rtl="0" eaLnBrk="0" fontAlgn="base" hangingPunct="0">
              <a:spcBef>
                <a:spcPct val="0"/>
              </a:spcBef>
              <a:spcAft>
                <a:spcPct val="0"/>
              </a:spcAft>
              <a:defRPr sz="3200" b="1">
                <a:solidFill>
                  <a:srgbClr val="D00600"/>
                </a:solidFill>
                <a:latin typeface="Calibri" pitchFamily="34" charset="0"/>
                <a:ea typeface="新細明體" charset="-120"/>
              </a:defRPr>
            </a:lvl2pPr>
            <a:lvl3pPr algn="ctr" rtl="0" eaLnBrk="0" fontAlgn="base" hangingPunct="0">
              <a:spcBef>
                <a:spcPct val="0"/>
              </a:spcBef>
              <a:spcAft>
                <a:spcPct val="0"/>
              </a:spcAft>
              <a:defRPr sz="3200" b="1">
                <a:solidFill>
                  <a:srgbClr val="D00600"/>
                </a:solidFill>
                <a:latin typeface="Calibri" pitchFamily="34" charset="0"/>
                <a:ea typeface="新細明體" charset="-120"/>
              </a:defRPr>
            </a:lvl3pPr>
            <a:lvl4pPr algn="ctr" rtl="0" eaLnBrk="0" fontAlgn="base" hangingPunct="0">
              <a:spcBef>
                <a:spcPct val="0"/>
              </a:spcBef>
              <a:spcAft>
                <a:spcPct val="0"/>
              </a:spcAft>
              <a:defRPr sz="3200" b="1">
                <a:solidFill>
                  <a:srgbClr val="D00600"/>
                </a:solidFill>
                <a:latin typeface="Calibri" pitchFamily="34" charset="0"/>
                <a:ea typeface="新細明體" charset="-120"/>
              </a:defRPr>
            </a:lvl4pPr>
            <a:lvl5pPr algn="ctr" rtl="0" eaLnBrk="0" fontAlgn="base" hangingPunct="0">
              <a:spcBef>
                <a:spcPct val="0"/>
              </a:spcBef>
              <a:spcAft>
                <a:spcPct val="0"/>
              </a:spcAft>
              <a:defRPr sz="3200" b="1">
                <a:solidFill>
                  <a:srgbClr val="D00600"/>
                </a:solidFill>
                <a:latin typeface="Calibri" pitchFamily="34" charset="0"/>
                <a:ea typeface="新細明體" charset="-120"/>
              </a:defRPr>
            </a:lvl5pPr>
            <a:lvl6pPr marL="457200" algn="ctr" rtl="0" fontAlgn="base">
              <a:spcBef>
                <a:spcPct val="0"/>
              </a:spcBef>
              <a:spcAft>
                <a:spcPct val="0"/>
              </a:spcAft>
              <a:defRPr sz="3600" b="1">
                <a:solidFill>
                  <a:srgbClr val="D00600"/>
                </a:solidFill>
                <a:latin typeface="Calibri" pitchFamily="34" charset="0"/>
                <a:ea typeface="新細明體" charset="-120"/>
              </a:defRPr>
            </a:lvl6pPr>
            <a:lvl7pPr marL="914400" algn="ctr" rtl="0" fontAlgn="base">
              <a:spcBef>
                <a:spcPct val="0"/>
              </a:spcBef>
              <a:spcAft>
                <a:spcPct val="0"/>
              </a:spcAft>
              <a:defRPr sz="3600" b="1">
                <a:solidFill>
                  <a:srgbClr val="D00600"/>
                </a:solidFill>
                <a:latin typeface="Calibri" pitchFamily="34" charset="0"/>
                <a:ea typeface="新細明體" charset="-120"/>
              </a:defRPr>
            </a:lvl7pPr>
            <a:lvl8pPr marL="1371600" algn="ctr" rtl="0" fontAlgn="base">
              <a:spcBef>
                <a:spcPct val="0"/>
              </a:spcBef>
              <a:spcAft>
                <a:spcPct val="0"/>
              </a:spcAft>
              <a:defRPr sz="3600" b="1">
                <a:solidFill>
                  <a:srgbClr val="D00600"/>
                </a:solidFill>
                <a:latin typeface="Calibri" pitchFamily="34" charset="0"/>
                <a:ea typeface="新細明體" charset="-120"/>
              </a:defRPr>
            </a:lvl8pPr>
            <a:lvl9pPr marL="1828800" algn="ctr" rtl="0" fontAlgn="base">
              <a:spcBef>
                <a:spcPct val="0"/>
              </a:spcBef>
              <a:spcAft>
                <a:spcPct val="0"/>
              </a:spcAft>
              <a:defRPr sz="3600" b="1">
                <a:solidFill>
                  <a:srgbClr val="D00600"/>
                </a:solidFill>
                <a:latin typeface="Calibri" pitchFamily="34" charset="0"/>
                <a:ea typeface="新細明體" charset="-120"/>
              </a:defRPr>
            </a:lvl9pPr>
          </a:lstStyle>
          <a:p>
            <a:r>
              <a:rPr kumimoji="0" lang="zh-TW" altLang="en-US" sz="3600" b="0" dirty="0" smtClean="0"/>
              <a:t>簡單，易懂，運用在生活</a:t>
            </a:r>
            <a:br>
              <a:rPr kumimoji="0" lang="zh-TW" altLang="en-US" sz="3600" b="0" dirty="0" smtClean="0"/>
            </a:br>
            <a:endParaRPr kumimoji="0" lang="zh-TW" altLang="en-US" sz="3600" dirty="0"/>
          </a:p>
        </p:txBody>
      </p:sp>
      <p:sp>
        <p:nvSpPr>
          <p:cNvPr id="7" name="標題 3"/>
          <p:cNvSpPr txBox="1">
            <a:spLocks/>
          </p:cNvSpPr>
          <p:nvPr/>
        </p:nvSpPr>
        <p:spPr>
          <a:xfrm>
            <a:off x="2207568" y="1636232"/>
            <a:ext cx="6648400" cy="504056"/>
          </a:xfrm>
          <a:prstGeom prst="rect">
            <a:avLst/>
          </a:prstGeom>
        </p:spPr>
        <p:txBody>
          <a:bodyPr/>
          <a:lstStyle>
            <a:lvl1pPr algn="ctr" rtl="0" eaLnBrk="0" fontAlgn="base" hangingPunct="0">
              <a:spcBef>
                <a:spcPct val="0"/>
              </a:spcBef>
              <a:spcAft>
                <a:spcPct val="0"/>
              </a:spcAft>
              <a:defRPr sz="2800" b="1" kern="1200" baseline="0">
                <a:solidFill>
                  <a:srgbClr val="D00600"/>
                </a:solidFill>
                <a:latin typeface="Calibri" panose="020F0502020204030204" pitchFamily="34" charset="0"/>
                <a:ea typeface="微軟正黑體" panose="020B0604030504040204" pitchFamily="34" charset="-120"/>
                <a:cs typeface="+mj-cs"/>
              </a:defRPr>
            </a:lvl1pPr>
            <a:lvl2pPr algn="ctr" rtl="0" eaLnBrk="0" fontAlgn="base" hangingPunct="0">
              <a:spcBef>
                <a:spcPct val="0"/>
              </a:spcBef>
              <a:spcAft>
                <a:spcPct val="0"/>
              </a:spcAft>
              <a:defRPr sz="3200" b="1">
                <a:solidFill>
                  <a:srgbClr val="D00600"/>
                </a:solidFill>
                <a:latin typeface="Calibri" pitchFamily="34" charset="0"/>
                <a:ea typeface="新細明體" charset="-120"/>
              </a:defRPr>
            </a:lvl2pPr>
            <a:lvl3pPr algn="ctr" rtl="0" eaLnBrk="0" fontAlgn="base" hangingPunct="0">
              <a:spcBef>
                <a:spcPct val="0"/>
              </a:spcBef>
              <a:spcAft>
                <a:spcPct val="0"/>
              </a:spcAft>
              <a:defRPr sz="3200" b="1">
                <a:solidFill>
                  <a:srgbClr val="D00600"/>
                </a:solidFill>
                <a:latin typeface="Calibri" pitchFamily="34" charset="0"/>
                <a:ea typeface="新細明體" charset="-120"/>
              </a:defRPr>
            </a:lvl3pPr>
            <a:lvl4pPr algn="ctr" rtl="0" eaLnBrk="0" fontAlgn="base" hangingPunct="0">
              <a:spcBef>
                <a:spcPct val="0"/>
              </a:spcBef>
              <a:spcAft>
                <a:spcPct val="0"/>
              </a:spcAft>
              <a:defRPr sz="3200" b="1">
                <a:solidFill>
                  <a:srgbClr val="D00600"/>
                </a:solidFill>
                <a:latin typeface="Calibri" pitchFamily="34" charset="0"/>
                <a:ea typeface="新細明體" charset="-120"/>
              </a:defRPr>
            </a:lvl4pPr>
            <a:lvl5pPr algn="ctr" rtl="0" eaLnBrk="0" fontAlgn="base" hangingPunct="0">
              <a:spcBef>
                <a:spcPct val="0"/>
              </a:spcBef>
              <a:spcAft>
                <a:spcPct val="0"/>
              </a:spcAft>
              <a:defRPr sz="3200" b="1">
                <a:solidFill>
                  <a:srgbClr val="D00600"/>
                </a:solidFill>
                <a:latin typeface="Calibri" pitchFamily="34" charset="0"/>
                <a:ea typeface="新細明體" charset="-120"/>
              </a:defRPr>
            </a:lvl5pPr>
            <a:lvl6pPr marL="457200" algn="ctr" rtl="0" fontAlgn="base">
              <a:spcBef>
                <a:spcPct val="0"/>
              </a:spcBef>
              <a:spcAft>
                <a:spcPct val="0"/>
              </a:spcAft>
              <a:defRPr sz="3600" b="1">
                <a:solidFill>
                  <a:srgbClr val="D00600"/>
                </a:solidFill>
                <a:latin typeface="Calibri" pitchFamily="34" charset="0"/>
                <a:ea typeface="新細明體" charset="-120"/>
              </a:defRPr>
            </a:lvl6pPr>
            <a:lvl7pPr marL="914400" algn="ctr" rtl="0" fontAlgn="base">
              <a:spcBef>
                <a:spcPct val="0"/>
              </a:spcBef>
              <a:spcAft>
                <a:spcPct val="0"/>
              </a:spcAft>
              <a:defRPr sz="3600" b="1">
                <a:solidFill>
                  <a:srgbClr val="D00600"/>
                </a:solidFill>
                <a:latin typeface="Calibri" pitchFamily="34" charset="0"/>
                <a:ea typeface="新細明體" charset="-120"/>
              </a:defRPr>
            </a:lvl7pPr>
            <a:lvl8pPr marL="1371600" algn="ctr" rtl="0" fontAlgn="base">
              <a:spcBef>
                <a:spcPct val="0"/>
              </a:spcBef>
              <a:spcAft>
                <a:spcPct val="0"/>
              </a:spcAft>
              <a:defRPr sz="3600" b="1">
                <a:solidFill>
                  <a:srgbClr val="D00600"/>
                </a:solidFill>
                <a:latin typeface="Calibri" pitchFamily="34" charset="0"/>
                <a:ea typeface="新細明體" charset="-120"/>
              </a:defRPr>
            </a:lvl8pPr>
            <a:lvl9pPr marL="1828800" algn="ctr" rtl="0" fontAlgn="base">
              <a:spcBef>
                <a:spcPct val="0"/>
              </a:spcBef>
              <a:spcAft>
                <a:spcPct val="0"/>
              </a:spcAft>
              <a:defRPr sz="3600" b="1">
                <a:solidFill>
                  <a:srgbClr val="D00600"/>
                </a:solidFill>
                <a:latin typeface="Calibri" pitchFamily="34" charset="0"/>
                <a:ea typeface="新細明體" charset="-120"/>
              </a:defRPr>
            </a:lvl9pPr>
          </a:lstStyle>
          <a:p>
            <a:endParaRPr kumimoji="0" lang="zh-TW" altLang="en-US" sz="3600" dirty="0"/>
          </a:p>
        </p:txBody>
      </p:sp>
      <p:sp>
        <p:nvSpPr>
          <p:cNvPr id="8" name="標題 3"/>
          <p:cNvSpPr txBox="1">
            <a:spLocks/>
          </p:cNvSpPr>
          <p:nvPr/>
        </p:nvSpPr>
        <p:spPr>
          <a:xfrm>
            <a:off x="2207568" y="3114064"/>
            <a:ext cx="6648400" cy="504056"/>
          </a:xfrm>
          <a:prstGeom prst="rect">
            <a:avLst/>
          </a:prstGeom>
        </p:spPr>
        <p:txBody>
          <a:bodyPr/>
          <a:lstStyle>
            <a:lvl1pPr algn="ctr" rtl="0" eaLnBrk="0" fontAlgn="base" hangingPunct="0">
              <a:spcBef>
                <a:spcPct val="0"/>
              </a:spcBef>
              <a:spcAft>
                <a:spcPct val="0"/>
              </a:spcAft>
              <a:defRPr sz="2800" b="1" kern="1200" baseline="0">
                <a:solidFill>
                  <a:srgbClr val="D00600"/>
                </a:solidFill>
                <a:latin typeface="Calibri" panose="020F0502020204030204" pitchFamily="34" charset="0"/>
                <a:ea typeface="微軟正黑體" panose="020B0604030504040204" pitchFamily="34" charset="-120"/>
                <a:cs typeface="+mj-cs"/>
              </a:defRPr>
            </a:lvl1pPr>
            <a:lvl2pPr algn="ctr" rtl="0" eaLnBrk="0" fontAlgn="base" hangingPunct="0">
              <a:spcBef>
                <a:spcPct val="0"/>
              </a:spcBef>
              <a:spcAft>
                <a:spcPct val="0"/>
              </a:spcAft>
              <a:defRPr sz="3200" b="1">
                <a:solidFill>
                  <a:srgbClr val="D00600"/>
                </a:solidFill>
                <a:latin typeface="Calibri" pitchFamily="34" charset="0"/>
                <a:ea typeface="新細明體" charset="-120"/>
              </a:defRPr>
            </a:lvl2pPr>
            <a:lvl3pPr algn="ctr" rtl="0" eaLnBrk="0" fontAlgn="base" hangingPunct="0">
              <a:spcBef>
                <a:spcPct val="0"/>
              </a:spcBef>
              <a:spcAft>
                <a:spcPct val="0"/>
              </a:spcAft>
              <a:defRPr sz="3200" b="1">
                <a:solidFill>
                  <a:srgbClr val="D00600"/>
                </a:solidFill>
                <a:latin typeface="Calibri" pitchFamily="34" charset="0"/>
                <a:ea typeface="新細明體" charset="-120"/>
              </a:defRPr>
            </a:lvl3pPr>
            <a:lvl4pPr algn="ctr" rtl="0" eaLnBrk="0" fontAlgn="base" hangingPunct="0">
              <a:spcBef>
                <a:spcPct val="0"/>
              </a:spcBef>
              <a:spcAft>
                <a:spcPct val="0"/>
              </a:spcAft>
              <a:defRPr sz="3200" b="1">
                <a:solidFill>
                  <a:srgbClr val="D00600"/>
                </a:solidFill>
                <a:latin typeface="Calibri" pitchFamily="34" charset="0"/>
                <a:ea typeface="新細明體" charset="-120"/>
              </a:defRPr>
            </a:lvl4pPr>
            <a:lvl5pPr algn="ctr" rtl="0" eaLnBrk="0" fontAlgn="base" hangingPunct="0">
              <a:spcBef>
                <a:spcPct val="0"/>
              </a:spcBef>
              <a:spcAft>
                <a:spcPct val="0"/>
              </a:spcAft>
              <a:defRPr sz="3200" b="1">
                <a:solidFill>
                  <a:srgbClr val="D00600"/>
                </a:solidFill>
                <a:latin typeface="Calibri" pitchFamily="34" charset="0"/>
                <a:ea typeface="新細明體" charset="-120"/>
              </a:defRPr>
            </a:lvl5pPr>
            <a:lvl6pPr marL="457200" algn="ctr" rtl="0" fontAlgn="base">
              <a:spcBef>
                <a:spcPct val="0"/>
              </a:spcBef>
              <a:spcAft>
                <a:spcPct val="0"/>
              </a:spcAft>
              <a:defRPr sz="3600" b="1">
                <a:solidFill>
                  <a:srgbClr val="D00600"/>
                </a:solidFill>
                <a:latin typeface="Calibri" pitchFamily="34" charset="0"/>
                <a:ea typeface="新細明體" charset="-120"/>
              </a:defRPr>
            </a:lvl6pPr>
            <a:lvl7pPr marL="914400" algn="ctr" rtl="0" fontAlgn="base">
              <a:spcBef>
                <a:spcPct val="0"/>
              </a:spcBef>
              <a:spcAft>
                <a:spcPct val="0"/>
              </a:spcAft>
              <a:defRPr sz="3600" b="1">
                <a:solidFill>
                  <a:srgbClr val="D00600"/>
                </a:solidFill>
                <a:latin typeface="Calibri" pitchFamily="34" charset="0"/>
                <a:ea typeface="新細明體" charset="-120"/>
              </a:defRPr>
            </a:lvl7pPr>
            <a:lvl8pPr marL="1371600" algn="ctr" rtl="0" fontAlgn="base">
              <a:spcBef>
                <a:spcPct val="0"/>
              </a:spcBef>
              <a:spcAft>
                <a:spcPct val="0"/>
              </a:spcAft>
              <a:defRPr sz="3600" b="1">
                <a:solidFill>
                  <a:srgbClr val="D00600"/>
                </a:solidFill>
                <a:latin typeface="Calibri" pitchFamily="34" charset="0"/>
                <a:ea typeface="新細明體" charset="-120"/>
              </a:defRPr>
            </a:lvl8pPr>
            <a:lvl9pPr marL="1828800" algn="ctr" rtl="0" fontAlgn="base">
              <a:spcBef>
                <a:spcPct val="0"/>
              </a:spcBef>
              <a:spcAft>
                <a:spcPct val="0"/>
              </a:spcAft>
              <a:defRPr sz="3600" b="1">
                <a:solidFill>
                  <a:srgbClr val="D00600"/>
                </a:solidFill>
                <a:latin typeface="Calibri" pitchFamily="34" charset="0"/>
                <a:ea typeface="新細明體" charset="-120"/>
              </a:defRPr>
            </a:lvl9pPr>
          </a:lstStyle>
          <a:p>
            <a:r>
              <a:rPr kumimoji="0" lang="zh-TW" altLang="en-US" sz="3600" b="0" dirty="0"/>
              <a:t>運用</a:t>
            </a:r>
            <a:r>
              <a:rPr kumimoji="0" lang="zh-TW" altLang="en-US" sz="3600" b="0" dirty="0" smtClean="0"/>
              <a:t>在工作</a:t>
            </a:r>
            <a:br>
              <a:rPr kumimoji="0" lang="zh-TW" altLang="en-US" sz="3600" b="0" dirty="0" smtClean="0"/>
            </a:br>
            <a:endParaRPr kumimoji="0" lang="zh-TW" altLang="en-US" sz="3600" dirty="0"/>
          </a:p>
        </p:txBody>
      </p:sp>
      <p:sp>
        <p:nvSpPr>
          <p:cNvPr id="9" name="標題 3"/>
          <p:cNvSpPr txBox="1">
            <a:spLocks/>
          </p:cNvSpPr>
          <p:nvPr/>
        </p:nvSpPr>
        <p:spPr>
          <a:xfrm>
            <a:off x="2204439" y="4339868"/>
            <a:ext cx="6648400" cy="504056"/>
          </a:xfrm>
          <a:prstGeom prst="rect">
            <a:avLst/>
          </a:prstGeom>
        </p:spPr>
        <p:txBody>
          <a:bodyPr/>
          <a:lstStyle>
            <a:lvl1pPr algn="ctr" rtl="0" eaLnBrk="0" fontAlgn="base" hangingPunct="0">
              <a:spcBef>
                <a:spcPct val="0"/>
              </a:spcBef>
              <a:spcAft>
                <a:spcPct val="0"/>
              </a:spcAft>
              <a:defRPr sz="2800" b="1" kern="1200" baseline="0">
                <a:solidFill>
                  <a:srgbClr val="D00600"/>
                </a:solidFill>
                <a:latin typeface="Calibri" panose="020F0502020204030204" pitchFamily="34" charset="0"/>
                <a:ea typeface="微軟正黑體" panose="020B0604030504040204" pitchFamily="34" charset="-120"/>
                <a:cs typeface="+mj-cs"/>
              </a:defRPr>
            </a:lvl1pPr>
            <a:lvl2pPr algn="ctr" rtl="0" eaLnBrk="0" fontAlgn="base" hangingPunct="0">
              <a:spcBef>
                <a:spcPct val="0"/>
              </a:spcBef>
              <a:spcAft>
                <a:spcPct val="0"/>
              </a:spcAft>
              <a:defRPr sz="3200" b="1">
                <a:solidFill>
                  <a:srgbClr val="D00600"/>
                </a:solidFill>
                <a:latin typeface="Calibri" pitchFamily="34" charset="0"/>
                <a:ea typeface="新細明體" charset="-120"/>
              </a:defRPr>
            </a:lvl2pPr>
            <a:lvl3pPr algn="ctr" rtl="0" eaLnBrk="0" fontAlgn="base" hangingPunct="0">
              <a:spcBef>
                <a:spcPct val="0"/>
              </a:spcBef>
              <a:spcAft>
                <a:spcPct val="0"/>
              </a:spcAft>
              <a:defRPr sz="3200" b="1">
                <a:solidFill>
                  <a:srgbClr val="D00600"/>
                </a:solidFill>
                <a:latin typeface="Calibri" pitchFamily="34" charset="0"/>
                <a:ea typeface="新細明體" charset="-120"/>
              </a:defRPr>
            </a:lvl3pPr>
            <a:lvl4pPr algn="ctr" rtl="0" eaLnBrk="0" fontAlgn="base" hangingPunct="0">
              <a:spcBef>
                <a:spcPct val="0"/>
              </a:spcBef>
              <a:spcAft>
                <a:spcPct val="0"/>
              </a:spcAft>
              <a:defRPr sz="3200" b="1">
                <a:solidFill>
                  <a:srgbClr val="D00600"/>
                </a:solidFill>
                <a:latin typeface="Calibri" pitchFamily="34" charset="0"/>
                <a:ea typeface="新細明體" charset="-120"/>
              </a:defRPr>
            </a:lvl4pPr>
            <a:lvl5pPr algn="ctr" rtl="0" eaLnBrk="0" fontAlgn="base" hangingPunct="0">
              <a:spcBef>
                <a:spcPct val="0"/>
              </a:spcBef>
              <a:spcAft>
                <a:spcPct val="0"/>
              </a:spcAft>
              <a:defRPr sz="3200" b="1">
                <a:solidFill>
                  <a:srgbClr val="D00600"/>
                </a:solidFill>
                <a:latin typeface="Calibri" pitchFamily="34" charset="0"/>
                <a:ea typeface="新細明體" charset="-120"/>
              </a:defRPr>
            </a:lvl5pPr>
            <a:lvl6pPr marL="457200" algn="ctr" rtl="0" fontAlgn="base">
              <a:spcBef>
                <a:spcPct val="0"/>
              </a:spcBef>
              <a:spcAft>
                <a:spcPct val="0"/>
              </a:spcAft>
              <a:defRPr sz="3600" b="1">
                <a:solidFill>
                  <a:srgbClr val="D00600"/>
                </a:solidFill>
                <a:latin typeface="Calibri" pitchFamily="34" charset="0"/>
                <a:ea typeface="新細明體" charset="-120"/>
              </a:defRPr>
            </a:lvl6pPr>
            <a:lvl7pPr marL="914400" algn="ctr" rtl="0" fontAlgn="base">
              <a:spcBef>
                <a:spcPct val="0"/>
              </a:spcBef>
              <a:spcAft>
                <a:spcPct val="0"/>
              </a:spcAft>
              <a:defRPr sz="3600" b="1">
                <a:solidFill>
                  <a:srgbClr val="D00600"/>
                </a:solidFill>
                <a:latin typeface="Calibri" pitchFamily="34" charset="0"/>
                <a:ea typeface="新細明體" charset="-120"/>
              </a:defRPr>
            </a:lvl7pPr>
            <a:lvl8pPr marL="1371600" algn="ctr" rtl="0" fontAlgn="base">
              <a:spcBef>
                <a:spcPct val="0"/>
              </a:spcBef>
              <a:spcAft>
                <a:spcPct val="0"/>
              </a:spcAft>
              <a:defRPr sz="3600" b="1">
                <a:solidFill>
                  <a:srgbClr val="D00600"/>
                </a:solidFill>
                <a:latin typeface="Calibri" pitchFamily="34" charset="0"/>
                <a:ea typeface="新細明體" charset="-120"/>
              </a:defRPr>
            </a:lvl8pPr>
            <a:lvl9pPr marL="1828800" algn="ctr" rtl="0" fontAlgn="base">
              <a:spcBef>
                <a:spcPct val="0"/>
              </a:spcBef>
              <a:spcAft>
                <a:spcPct val="0"/>
              </a:spcAft>
              <a:defRPr sz="3600" b="1">
                <a:solidFill>
                  <a:srgbClr val="D00600"/>
                </a:solidFill>
                <a:latin typeface="Calibri" pitchFamily="34" charset="0"/>
                <a:ea typeface="新細明體" charset="-120"/>
              </a:defRPr>
            </a:lvl9pPr>
          </a:lstStyle>
          <a:p>
            <a:r>
              <a:rPr kumimoji="0" lang="zh-TW" altLang="en-US" sz="6000" dirty="0" smtClean="0">
                <a:solidFill>
                  <a:srgbClr val="0000FF"/>
                </a:solidFill>
              </a:rPr>
              <a:t>學習沒有</a:t>
            </a:r>
            <a:r>
              <a:rPr kumimoji="0" lang="zh-TW" altLang="en-US" sz="6000" dirty="0">
                <a:solidFill>
                  <a:srgbClr val="0000FF"/>
                </a:solidFill>
              </a:rPr>
              <a:t>終點</a:t>
            </a:r>
            <a:r>
              <a:rPr kumimoji="0" lang="zh-TW" altLang="en-US" sz="6000" dirty="0" smtClean="0">
                <a:solidFill>
                  <a:srgbClr val="0000FF"/>
                </a:solidFill>
              </a:rPr>
              <a:t/>
            </a:r>
            <a:br>
              <a:rPr kumimoji="0" lang="zh-TW" altLang="en-US" sz="6000" dirty="0" smtClean="0">
                <a:solidFill>
                  <a:srgbClr val="0000FF"/>
                </a:solidFill>
              </a:rPr>
            </a:br>
            <a:endParaRPr kumimoji="0" lang="zh-TW" altLang="en-US" sz="6000" dirty="0">
              <a:solidFill>
                <a:srgbClr val="0000FF"/>
              </a:solidFill>
            </a:endParaRPr>
          </a:p>
        </p:txBody>
      </p:sp>
    </p:spTree>
    <p:extLst>
      <p:ext uri="{BB962C8B-B14F-4D97-AF65-F5344CB8AC3E}">
        <p14:creationId xmlns:p14="http://schemas.microsoft.com/office/powerpoint/2010/main" val="246322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群組 2"/>
          <p:cNvGrpSpPr/>
          <p:nvPr/>
        </p:nvGrpSpPr>
        <p:grpSpPr>
          <a:xfrm>
            <a:off x="767408" y="1125538"/>
            <a:ext cx="10729192" cy="5162840"/>
            <a:chOff x="1101404" y="430305"/>
            <a:chExt cx="9566595" cy="5858073"/>
          </a:xfrm>
        </p:grpSpPr>
        <p:pic>
          <p:nvPicPr>
            <p:cNvPr id="4" name="圖片 3"/>
            <p:cNvPicPr>
              <a:picLocks noChangeAspect="1"/>
            </p:cNvPicPr>
            <p:nvPr/>
          </p:nvPicPr>
          <p:blipFill>
            <a:blip r:embed="rId3"/>
            <a:stretch>
              <a:fillRect/>
            </a:stretch>
          </p:blipFill>
          <p:spPr>
            <a:xfrm>
              <a:off x="1101404" y="430305"/>
              <a:ext cx="9566595" cy="5858073"/>
            </a:xfrm>
            <a:prstGeom prst="rect">
              <a:avLst/>
            </a:prstGeom>
            <a:ln w="19050">
              <a:solidFill>
                <a:schemeClr val="tx1"/>
              </a:solidFill>
            </a:ln>
          </p:spPr>
        </p:pic>
        <p:cxnSp>
          <p:nvCxnSpPr>
            <p:cNvPr id="8" name="直線單箭頭接點 7"/>
            <p:cNvCxnSpPr/>
            <p:nvPr/>
          </p:nvCxnSpPr>
          <p:spPr>
            <a:xfrm flipH="1" flipV="1">
              <a:off x="7664824" y="3738282"/>
              <a:ext cx="8964" cy="5289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7234517" y="4267201"/>
              <a:ext cx="959224" cy="276999"/>
            </a:xfrm>
            <a:prstGeom prst="rect">
              <a:avLst/>
            </a:prstGeom>
            <a:solidFill>
              <a:srgbClr val="FFC000"/>
            </a:solidFill>
          </p:spPr>
          <p:txBody>
            <a:bodyPr wrap="square" rtlCol="0">
              <a:spAutoFit/>
            </a:bodyPr>
            <a:lstStyle/>
            <a:p>
              <a:r>
                <a:rPr lang="zh-TW" altLang="en-US" sz="1200" b="1" smtClean="0"/>
                <a:t>補水電磁閥</a:t>
              </a:r>
              <a:endParaRPr lang="zh-TW" altLang="en-US" sz="1200" b="1"/>
            </a:p>
          </p:txBody>
        </p:sp>
        <p:sp>
          <p:nvSpPr>
            <p:cNvPr id="12" name="文字方塊 11"/>
            <p:cNvSpPr txBox="1"/>
            <p:nvPr/>
          </p:nvSpPr>
          <p:spPr>
            <a:xfrm>
              <a:off x="2207568" y="837927"/>
              <a:ext cx="2465295" cy="1047667"/>
            </a:xfrm>
            <a:prstGeom prst="rect">
              <a:avLst/>
            </a:prstGeom>
            <a:noFill/>
          </p:spPr>
          <p:txBody>
            <a:bodyPr wrap="square" rtlCol="0">
              <a:spAutoFit/>
            </a:bodyPr>
            <a:lstStyle/>
            <a:p>
              <a:r>
                <a:rPr lang="en-US" altLang="zh-TW" dirty="0" smtClean="0"/>
                <a:t>L-S : Low Level sensor</a:t>
              </a:r>
            </a:p>
            <a:p>
              <a:r>
                <a:rPr lang="en-US" altLang="zh-TW" dirty="0" smtClean="0"/>
                <a:t>C-S: Center Level sensor</a:t>
              </a:r>
            </a:p>
            <a:p>
              <a:r>
                <a:rPr lang="en-US" altLang="zh-TW" dirty="0" smtClean="0"/>
                <a:t>H-S: High Level sensor</a:t>
              </a:r>
            </a:p>
          </p:txBody>
        </p:sp>
        <p:cxnSp>
          <p:nvCxnSpPr>
            <p:cNvPr id="7" name="直線接點 6"/>
            <p:cNvCxnSpPr/>
            <p:nvPr/>
          </p:nvCxnSpPr>
          <p:spPr>
            <a:xfrm>
              <a:off x="7576625" y="2788664"/>
              <a:ext cx="1" cy="50059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橢圓 8"/>
            <p:cNvSpPr/>
            <p:nvPr/>
          </p:nvSpPr>
          <p:spPr>
            <a:xfrm>
              <a:off x="7524778" y="3256268"/>
              <a:ext cx="103695" cy="12254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7326808" y="2443808"/>
              <a:ext cx="537333" cy="369332"/>
            </a:xfrm>
            <a:prstGeom prst="rect">
              <a:avLst/>
            </a:prstGeom>
            <a:noFill/>
          </p:spPr>
          <p:txBody>
            <a:bodyPr wrap="square" rtlCol="0">
              <a:spAutoFit/>
            </a:bodyPr>
            <a:lstStyle/>
            <a:p>
              <a:r>
                <a:rPr lang="en-US" altLang="zh-TW" dirty="0"/>
                <a:t>C</a:t>
              </a:r>
              <a:r>
                <a:rPr lang="en-US" altLang="zh-TW" dirty="0" smtClean="0"/>
                <a:t>-S </a:t>
              </a:r>
              <a:endParaRPr lang="zh-TW" altLang="en-US" dirty="0"/>
            </a:p>
          </p:txBody>
        </p:sp>
      </p:grpSp>
      <p:pic>
        <p:nvPicPr>
          <p:cNvPr id="18" name="Picture 2" descr="install bef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5486" y="2883572"/>
            <a:ext cx="1298845" cy="1157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向下箭號 18"/>
          <p:cNvSpPr/>
          <p:nvPr/>
        </p:nvSpPr>
        <p:spPr>
          <a:xfrm>
            <a:off x="10891051" y="4157108"/>
            <a:ext cx="264132" cy="6544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0" name="Picture 3" descr="IMG_01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38794" y="4888363"/>
            <a:ext cx="1315610" cy="112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橢圓 21"/>
          <p:cNvSpPr/>
          <p:nvPr/>
        </p:nvSpPr>
        <p:spPr>
          <a:xfrm flipV="1">
            <a:off x="11093624" y="5086878"/>
            <a:ext cx="938727" cy="653454"/>
          </a:xfrm>
          <a:prstGeom prst="ellipse">
            <a:avLst/>
          </a:pr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 name="Picture 4" descr="IMG_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00286" y="4066118"/>
            <a:ext cx="934045"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字方塊 2"/>
          <p:cNvSpPr txBox="1">
            <a:spLocks noChangeArrowheads="1"/>
          </p:cNvSpPr>
          <p:nvPr/>
        </p:nvSpPr>
        <p:spPr bwMode="auto">
          <a:xfrm>
            <a:off x="1747838" y="174625"/>
            <a:ext cx="8466137" cy="7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lgn="ctr" eaLnBrk="0" hangingPunct="0">
              <a:lnSpc>
                <a:spcPct val="150000"/>
              </a:lnSpc>
              <a:spcBef>
                <a:spcPct val="0"/>
              </a:spcBef>
              <a:buClrTx/>
              <a:buNone/>
            </a:pPr>
            <a:r>
              <a:rPr lang="en-US" altLang="zh-TW" sz="3000" dirty="0" smtClean="0">
                <a:solidFill>
                  <a:srgbClr val="3333FF"/>
                </a:solidFill>
                <a:latin typeface="微軟正黑體" panose="020B0604030504040204" pitchFamily="34" charset="-120"/>
                <a:ea typeface="微軟正黑體" panose="020B0604030504040204" pitchFamily="34" charset="-120"/>
                <a:cs typeface="+mj-cs"/>
              </a:rPr>
              <a:t>T&amp;H</a:t>
            </a:r>
            <a:r>
              <a:rPr lang="zh-TW" altLang="en-US" sz="3000" dirty="0" smtClean="0">
                <a:solidFill>
                  <a:srgbClr val="3333FF"/>
                </a:solidFill>
                <a:latin typeface="微軟正黑體" panose="020B0604030504040204" pitchFamily="34" charset="-120"/>
                <a:ea typeface="微軟正黑體" panose="020B0604030504040204" pitchFamily="34" charset="-120"/>
                <a:cs typeface="+mj-cs"/>
              </a:rPr>
              <a:t>修</a:t>
            </a:r>
            <a:r>
              <a:rPr lang="zh-TW" altLang="en-US" sz="3000" dirty="0">
                <a:solidFill>
                  <a:srgbClr val="3333FF"/>
                </a:solidFill>
                <a:latin typeface="微軟正黑體" panose="020B0604030504040204" pitchFamily="34" charset="-120"/>
                <a:ea typeface="微軟正黑體" panose="020B0604030504040204" pitchFamily="34" charset="-120"/>
                <a:cs typeface="+mj-cs"/>
              </a:rPr>
              <a:t>改</a:t>
            </a:r>
            <a:r>
              <a:rPr lang="zh-TW" altLang="en-US" sz="3000" dirty="0" smtClean="0">
                <a:solidFill>
                  <a:srgbClr val="3333FF"/>
                </a:solidFill>
                <a:latin typeface="微軟正黑體" panose="020B0604030504040204" pitchFamily="34" charset="-120"/>
                <a:ea typeface="微軟正黑體" panose="020B0604030504040204" pitchFamily="34" charset="-120"/>
                <a:cs typeface="+mj-cs"/>
              </a:rPr>
              <a:t>設計</a:t>
            </a:r>
            <a:endParaRPr lang="en-US" altLang="zh-TW" sz="3000" dirty="0">
              <a:solidFill>
                <a:srgbClr val="3333FF"/>
              </a:solidFill>
              <a:latin typeface="微軟正黑體" panose="020B0604030504040204" pitchFamily="34" charset="-120"/>
              <a:ea typeface="微軟正黑體" panose="020B0604030504040204" pitchFamily="34" charset="-120"/>
              <a:cs typeface="+mj-cs"/>
            </a:endParaRPr>
          </a:p>
        </p:txBody>
      </p:sp>
      <p:sp>
        <p:nvSpPr>
          <p:cNvPr id="5" name="矩形 4"/>
          <p:cNvSpPr/>
          <p:nvPr/>
        </p:nvSpPr>
        <p:spPr>
          <a:xfrm>
            <a:off x="5375920" y="2780928"/>
            <a:ext cx="3024336" cy="1606143"/>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圖片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36567" y="1349043"/>
            <a:ext cx="939237" cy="1321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09581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000" dirty="0">
                <a:solidFill>
                  <a:srgbClr val="3333FF"/>
                </a:solidFill>
                <a:latin typeface="微軟正黑體" panose="020B0604030504040204" pitchFamily="34" charset="-120"/>
              </a:rPr>
              <a:t>T&amp;H</a:t>
            </a:r>
            <a:r>
              <a:rPr lang="zh-TW" altLang="en-US" sz="3000" dirty="0">
                <a:solidFill>
                  <a:srgbClr val="3333FF"/>
                </a:solidFill>
                <a:latin typeface="微軟正黑體" panose="020B0604030504040204" pitchFamily="34" charset="-120"/>
              </a:rPr>
              <a:t>改善機會點</a:t>
            </a:r>
          </a:p>
        </p:txBody>
      </p:sp>
      <p:sp>
        <p:nvSpPr>
          <p:cNvPr id="4" name="投影片編號版面配置區 3"/>
          <p:cNvSpPr>
            <a:spLocks noGrp="1"/>
          </p:cNvSpPr>
          <p:nvPr>
            <p:ph type="sldNum" sz="quarter" idx="10"/>
          </p:nvPr>
        </p:nvSpPr>
        <p:spPr/>
        <p:txBody>
          <a:bodyPr/>
          <a:lstStyle/>
          <a:p>
            <a:pPr>
              <a:defRPr/>
            </a:pPr>
            <a:fld id="{459FC9CB-BEB9-4AC7-AA67-25DD87166686}" type="slidenum">
              <a:rPr lang="zh-TW" altLang="en-US" smtClean="0"/>
              <a:pPr>
                <a:defRPr/>
              </a:pPr>
              <a:t>30</a:t>
            </a:fld>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4111984337"/>
              </p:ext>
            </p:extLst>
          </p:nvPr>
        </p:nvGraphicFramePr>
        <p:xfrm>
          <a:off x="1415480" y="1268760"/>
          <a:ext cx="9361039" cy="5242560"/>
        </p:xfrm>
        <a:graphic>
          <a:graphicData uri="http://schemas.openxmlformats.org/drawingml/2006/table">
            <a:tbl>
              <a:tblPr firstRow="1" firstCol="1" bandRow="1"/>
              <a:tblGrid>
                <a:gridCol w="1229510">
                  <a:extLst>
                    <a:ext uri="{9D8B030D-6E8A-4147-A177-3AD203B41FA5}">
                      <a16:colId xmlns:a16="http://schemas.microsoft.com/office/drawing/2014/main" val="2905515898"/>
                    </a:ext>
                  </a:extLst>
                </a:gridCol>
                <a:gridCol w="5309245">
                  <a:extLst>
                    <a:ext uri="{9D8B030D-6E8A-4147-A177-3AD203B41FA5}">
                      <a16:colId xmlns:a16="http://schemas.microsoft.com/office/drawing/2014/main" val="161051192"/>
                    </a:ext>
                  </a:extLst>
                </a:gridCol>
                <a:gridCol w="2822284">
                  <a:extLst>
                    <a:ext uri="{9D8B030D-6E8A-4147-A177-3AD203B41FA5}">
                      <a16:colId xmlns:a16="http://schemas.microsoft.com/office/drawing/2014/main" val="537501409"/>
                    </a:ext>
                  </a:extLst>
                </a:gridCol>
              </a:tblGrid>
              <a:tr h="187355">
                <a:tc gridSpan="3">
                  <a:txBody>
                    <a:bodyPr/>
                    <a:lstStyle/>
                    <a:p>
                      <a:pPr algn="ctr">
                        <a:spcAft>
                          <a:spcPts val="0"/>
                        </a:spcAft>
                      </a:pPr>
                      <a:r>
                        <a:rPr lang="zh-TW" sz="2000" b="1" dirty="0">
                          <a:solidFill>
                            <a:srgbClr val="000000"/>
                          </a:solidFill>
                          <a:effectLst/>
                          <a:latin typeface="微軟正黑體" panose="020B0604030504040204" pitchFamily="34" charset="-120"/>
                          <a:ea typeface="微軟正黑體" panose="020B0604030504040204" pitchFamily="34" charset="-120"/>
                          <a:cs typeface="新細明體" panose="02020500000000000000" pitchFamily="18" charset="-120"/>
                        </a:rPr>
                        <a:t>黃光</a:t>
                      </a:r>
                      <a:r>
                        <a:rPr lang="en-US" sz="2000" b="1" dirty="0">
                          <a:solidFill>
                            <a:srgbClr val="000000"/>
                          </a:solidFill>
                          <a:effectLst/>
                          <a:latin typeface="微軟正黑體" panose="020B0604030504040204" pitchFamily="34" charset="-120"/>
                          <a:ea typeface="微軟正黑體" panose="020B0604030504040204" pitchFamily="34" charset="-120"/>
                          <a:cs typeface="新細明體" panose="02020500000000000000" pitchFamily="18" charset="-120"/>
                        </a:rPr>
                        <a:t>FAB 2F TRK T&amp;H float Switch/over heat sensor modify</a:t>
                      </a:r>
                      <a:r>
                        <a:rPr lang="zh-TW" sz="2000" b="1" dirty="0">
                          <a:solidFill>
                            <a:srgbClr val="000000"/>
                          </a:solidFill>
                          <a:effectLst/>
                          <a:latin typeface="微軟正黑體" panose="020B0604030504040204" pitchFamily="34" charset="-120"/>
                          <a:ea typeface="微軟正黑體" panose="020B0604030504040204" pitchFamily="34" charset="-120"/>
                          <a:cs typeface="新細明體" panose="02020500000000000000" pitchFamily="18" charset="-120"/>
                        </a:rPr>
                        <a:t>統計</a:t>
                      </a:r>
                      <a:endParaRPr lang="zh-TW" sz="2000" b="1"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2817849112"/>
                  </a:ext>
                </a:extLst>
              </a:tr>
              <a:tr h="242660">
                <a:tc>
                  <a:txBody>
                    <a:bodyPr/>
                    <a:lstStyle/>
                    <a:p>
                      <a:pPr algn="ctr">
                        <a:spcAft>
                          <a:spcPts val="0"/>
                        </a:spcAft>
                      </a:pPr>
                      <a:r>
                        <a:rPr lang="en-US" sz="2000" b="1" dirty="0">
                          <a:solidFill>
                            <a:srgbClr val="000000"/>
                          </a:solidFill>
                          <a:effectLst/>
                          <a:latin typeface="微軟正黑體" panose="020B0604030504040204" pitchFamily="34" charset="-120"/>
                          <a:ea typeface="微軟正黑體" panose="020B0604030504040204" pitchFamily="34" charset="-120"/>
                          <a:cs typeface="新細明體" panose="02020500000000000000" pitchFamily="18" charset="-120"/>
                        </a:rPr>
                        <a:t>Machine</a:t>
                      </a:r>
                      <a:endParaRPr lang="zh-TW" sz="2000" b="1"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2000" b="1" dirty="0">
                          <a:solidFill>
                            <a:srgbClr val="000000"/>
                          </a:solidFill>
                          <a:effectLst/>
                          <a:latin typeface="微軟正黑體" panose="020B0604030504040204" pitchFamily="34" charset="-120"/>
                          <a:ea typeface="微軟正黑體" panose="020B0604030504040204" pitchFamily="34" charset="-120"/>
                          <a:cs typeface="新細明體" panose="02020500000000000000" pitchFamily="18" charset="-120"/>
                        </a:rPr>
                        <a:t>Sensor </a:t>
                      </a:r>
                      <a:r>
                        <a:rPr lang="zh-TW" sz="2000" b="1" dirty="0">
                          <a:solidFill>
                            <a:srgbClr val="000000"/>
                          </a:solidFill>
                          <a:effectLst/>
                          <a:latin typeface="微軟正黑體" panose="020B0604030504040204" pitchFamily="34" charset="-120"/>
                          <a:ea typeface="微軟正黑體" panose="020B0604030504040204" pitchFamily="34" charset="-120"/>
                          <a:cs typeface="Arial" panose="020B0604020202020204" pitchFamily="34" charset="0"/>
                        </a:rPr>
                        <a:t>配置</a:t>
                      </a:r>
                      <a:endParaRPr lang="zh-TW" sz="2000" b="1"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2000" b="1" dirty="0">
                          <a:solidFill>
                            <a:srgbClr val="000000"/>
                          </a:solidFill>
                          <a:effectLst/>
                          <a:latin typeface="微軟正黑體" panose="020B0604030504040204" pitchFamily="34" charset="-120"/>
                          <a:ea typeface="微軟正黑體" panose="020B0604030504040204" pitchFamily="34" charset="-120"/>
                          <a:cs typeface="Arial" panose="020B0604020202020204" pitchFamily="34" charset="0"/>
                        </a:rPr>
                        <a:t>完成狀態</a:t>
                      </a:r>
                      <a:r>
                        <a:rPr lang="en-US" sz="2000" b="1"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2000" b="1" dirty="0">
                          <a:solidFill>
                            <a:srgbClr val="000000"/>
                          </a:solidFill>
                          <a:effectLst/>
                          <a:latin typeface="微軟正黑體" panose="020B0604030504040204" pitchFamily="34" charset="-120"/>
                          <a:ea typeface="微軟正黑體" panose="020B0604030504040204" pitchFamily="34" charset="-120"/>
                          <a:cs typeface="Arial" panose="020B0604020202020204" pitchFamily="34" charset="0"/>
                        </a:rPr>
                        <a:t>日期</a:t>
                      </a:r>
                      <a:endParaRPr lang="zh-TW" sz="2000" b="1"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46176158"/>
                  </a:ext>
                </a:extLst>
              </a:tr>
              <a:tr h="242660">
                <a:tc>
                  <a:txBody>
                    <a:bodyPr/>
                    <a:lstStyle/>
                    <a:p>
                      <a:pPr algn="ctr">
                        <a:spcAft>
                          <a:spcPts val="0"/>
                        </a:spcAft>
                      </a:pPr>
                      <a:r>
                        <a:rPr lang="en-US" sz="1600">
                          <a:solidFill>
                            <a:srgbClr val="0000FF"/>
                          </a:solidFill>
                          <a:effectLst/>
                          <a:latin typeface="微軟正黑體" panose="020B0604030504040204" pitchFamily="34" charset="-120"/>
                          <a:ea typeface="微軟正黑體" panose="020B0604030504040204" pitchFamily="34" charset="-120"/>
                          <a:cs typeface="新細明體" panose="02020500000000000000" pitchFamily="18" charset="-120"/>
                        </a:rPr>
                        <a:t>TRK-6</a:t>
                      </a:r>
                      <a:endParaRPr lang="zh-TW" sz="16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需</a:t>
                      </a:r>
                      <a:r>
                        <a:rPr lang="en-US"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Modify</a:t>
                      </a:r>
                      <a:r>
                        <a:rPr lang="zh-TW"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機台</a:t>
                      </a:r>
                      <a:endParaRPr lang="zh-TW" sz="16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已</a:t>
                      </a:r>
                      <a:r>
                        <a:rPr lang="en-US" sz="160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Modify (5/28)</a:t>
                      </a:r>
                      <a:endParaRPr lang="zh-TW" sz="16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93217152"/>
                  </a:ext>
                </a:extLst>
              </a:tr>
              <a:tr h="242660">
                <a:tc>
                  <a:txBody>
                    <a:bodyPr/>
                    <a:lstStyle/>
                    <a:p>
                      <a:pPr algn="ctr">
                        <a:spcAft>
                          <a:spcPts val="0"/>
                        </a:spcAft>
                      </a:pPr>
                      <a:r>
                        <a:rPr lang="en-US" sz="1600">
                          <a:solidFill>
                            <a:srgbClr val="0000FF"/>
                          </a:solidFill>
                          <a:effectLst/>
                          <a:latin typeface="微軟正黑體" panose="020B0604030504040204" pitchFamily="34" charset="-120"/>
                          <a:ea typeface="微軟正黑體" panose="020B0604030504040204" pitchFamily="34" charset="-120"/>
                          <a:cs typeface="新細明體" panose="02020500000000000000" pitchFamily="18" charset="-120"/>
                        </a:rPr>
                        <a:t>TRK-7</a:t>
                      </a:r>
                      <a:endParaRPr lang="zh-TW" sz="16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需</a:t>
                      </a:r>
                      <a:r>
                        <a:rPr lang="en-US"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Modify</a:t>
                      </a:r>
                      <a:r>
                        <a:rPr lang="zh-TW"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機台</a:t>
                      </a:r>
                      <a:endParaRPr lang="zh-TW" sz="16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已</a:t>
                      </a:r>
                      <a:r>
                        <a:rPr lang="en-US" sz="160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Modify (5/29)</a:t>
                      </a:r>
                      <a:endParaRPr lang="zh-TW" sz="16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62249901"/>
                  </a:ext>
                </a:extLst>
              </a:tr>
              <a:tr h="242660">
                <a:tc>
                  <a:txBody>
                    <a:bodyPr/>
                    <a:lstStyle/>
                    <a:p>
                      <a:pPr algn="ctr">
                        <a:spcAft>
                          <a:spcPts val="0"/>
                        </a:spcAft>
                      </a:pPr>
                      <a:r>
                        <a:rPr lang="en-US" sz="1600">
                          <a:solidFill>
                            <a:srgbClr val="0000FF"/>
                          </a:solidFill>
                          <a:effectLst/>
                          <a:latin typeface="微軟正黑體" panose="020B0604030504040204" pitchFamily="34" charset="-120"/>
                          <a:ea typeface="微軟正黑體" panose="020B0604030504040204" pitchFamily="34" charset="-120"/>
                          <a:cs typeface="新細明體" panose="02020500000000000000" pitchFamily="18" charset="-120"/>
                        </a:rPr>
                        <a:t>TRK-8</a:t>
                      </a:r>
                      <a:endParaRPr lang="zh-TW" sz="16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需</a:t>
                      </a:r>
                      <a:r>
                        <a:rPr lang="en-US"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Modify</a:t>
                      </a:r>
                      <a:r>
                        <a:rPr lang="zh-TW"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機台</a:t>
                      </a:r>
                      <a:endParaRPr lang="zh-TW" sz="16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已</a:t>
                      </a:r>
                      <a:r>
                        <a:rPr lang="en-US" sz="160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Modify (6/12)</a:t>
                      </a:r>
                      <a:endParaRPr lang="zh-TW" sz="16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2085557"/>
                  </a:ext>
                </a:extLst>
              </a:tr>
              <a:tr h="242660">
                <a:tc>
                  <a:txBody>
                    <a:bodyPr/>
                    <a:lstStyle/>
                    <a:p>
                      <a:pPr algn="ctr">
                        <a:spcAft>
                          <a:spcPts val="0"/>
                        </a:spcAft>
                      </a:pPr>
                      <a:r>
                        <a:rPr lang="en-US" sz="1600">
                          <a:solidFill>
                            <a:srgbClr val="0000FF"/>
                          </a:solidFill>
                          <a:effectLst/>
                          <a:latin typeface="微軟正黑體" panose="020B0604030504040204" pitchFamily="34" charset="-120"/>
                          <a:ea typeface="微軟正黑體" panose="020B0604030504040204" pitchFamily="34" charset="-120"/>
                          <a:cs typeface="新細明體" panose="02020500000000000000" pitchFamily="18" charset="-120"/>
                        </a:rPr>
                        <a:t>TRK-9</a:t>
                      </a:r>
                      <a:endParaRPr lang="zh-TW" sz="16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需</a:t>
                      </a:r>
                      <a:r>
                        <a:rPr lang="en-US"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Modify</a:t>
                      </a:r>
                      <a:r>
                        <a:rPr lang="zh-TW"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機台</a:t>
                      </a:r>
                      <a:endParaRPr lang="zh-TW" sz="16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已</a:t>
                      </a:r>
                      <a:r>
                        <a:rPr lang="en-US" sz="160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Modify (6/12)</a:t>
                      </a:r>
                      <a:endParaRPr lang="zh-TW" sz="16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64576857"/>
                  </a:ext>
                </a:extLst>
              </a:tr>
              <a:tr h="242660">
                <a:tc>
                  <a:txBody>
                    <a:bodyPr/>
                    <a:lstStyle/>
                    <a:p>
                      <a:pPr algn="ctr">
                        <a:spcAft>
                          <a:spcPts val="0"/>
                        </a:spcAft>
                      </a:pPr>
                      <a:r>
                        <a:rPr lang="en-US" sz="1600">
                          <a:solidFill>
                            <a:srgbClr val="0000FF"/>
                          </a:solidFill>
                          <a:effectLst/>
                          <a:latin typeface="微軟正黑體" panose="020B0604030504040204" pitchFamily="34" charset="-120"/>
                          <a:ea typeface="微軟正黑體" panose="020B0604030504040204" pitchFamily="34" charset="-120"/>
                          <a:cs typeface="新細明體" panose="02020500000000000000" pitchFamily="18" charset="-120"/>
                        </a:rPr>
                        <a:t>TRK-10</a:t>
                      </a:r>
                      <a:endParaRPr lang="zh-TW" sz="16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需</a:t>
                      </a:r>
                      <a:r>
                        <a:rPr lang="en-US"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Modify</a:t>
                      </a:r>
                      <a:r>
                        <a:rPr lang="zh-TW"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機台</a:t>
                      </a:r>
                      <a:endParaRPr lang="zh-TW" sz="16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已</a:t>
                      </a:r>
                      <a:r>
                        <a:rPr lang="en-US" sz="160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Modify (6/11)</a:t>
                      </a:r>
                      <a:endParaRPr lang="zh-TW" sz="16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9657611"/>
                  </a:ext>
                </a:extLst>
              </a:tr>
              <a:tr h="242660">
                <a:tc>
                  <a:txBody>
                    <a:bodyPr/>
                    <a:lstStyle/>
                    <a:p>
                      <a:pPr algn="ctr">
                        <a:spcAft>
                          <a:spcPts val="0"/>
                        </a:spcAft>
                      </a:pPr>
                      <a:r>
                        <a:rPr lang="en-US" sz="1600">
                          <a:solidFill>
                            <a:srgbClr val="0000FF"/>
                          </a:solidFill>
                          <a:effectLst/>
                          <a:latin typeface="微軟正黑體" panose="020B0604030504040204" pitchFamily="34" charset="-120"/>
                          <a:ea typeface="微軟正黑體" panose="020B0604030504040204" pitchFamily="34" charset="-120"/>
                          <a:cs typeface="新細明體" panose="02020500000000000000" pitchFamily="18" charset="-120"/>
                        </a:rPr>
                        <a:t>TRK-11</a:t>
                      </a:r>
                      <a:endParaRPr lang="zh-TW" sz="16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需</a:t>
                      </a:r>
                      <a:r>
                        <a:rPr lang="en-US"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Modify</a:t>
                      </a:r>
                      <a:r>
                        <a:rPr lang="zh-TW"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機台</a:t>
                      </a:r>
                      <a:endParaRPr lang="zh-TW" sz="16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已</a:t>
                      </a:r>
                      <a:r>
                        <a:rPr lang="en-US" sz="160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Modify (8/6)</a:t>
                      </a:r>
                      <a:endParaRPr lang="zh-TW" sz="16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9225421"/>
                  </a:ext>
                </a:extLst>
              </a:tr>
              <a:tr h="242660">
                <a:tc>
                  <a:txBody>
                    <a:bodyPr/>
                    <a:lstStyle/>
                    <a:p>
                      <a:pPr algn="ctr">
                        <a:spcAft>
                          <a:spcPts val="0"/>
                        </a:spcAft>
                      </a:pPr>
                      <a:r>
                        <a:rPr lang="en-US" sz="1600">
                          <a:solidFill>
                            <a:srgbClr val="0000FF"/>
                          </a:solidFill>
                          <a:effectLst/>
                          <a:latin typeface="微軟正黑體" panose="020B0604030504040204" pitchFamily="34" charset="-120"/>
                          <a:ea typeface="微軟正黑體" panose="020B0604030504040204" pitchFamily="34" charset="-120"/>
                          <a:cs typeface="新細明體" panose="02020500000000000000" pitchFamily="18" charset="-120"/>
                        </a:rPr>
                        <a:t>TRK-12</a:t>
                      </a:r>
                      <a:endParaRPr lang="zh-TW" sz="16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需</a:t>
                      </a:r>
                      <a:r>
                        <a:rPr lang="en-US"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Modify</a:t>
                      </a:r>
                      <a:r>
                        <a:rPr lang="zh-TW"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機台</a:t>
                      </a:r>
                      <a:endParaRPr lang="zh-TW" sz="16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已</a:t>
                      </a:r>
                      <a:r>
                        <a:rPr lang="en-US"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Modify (8/6)</a:t>
                      </a:r>
                      <a:endParaRPr lang="zh-TW" sz="16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247733"/>
                  </a:ext>
                </a:extLst>
              </a:tr>
              <a:tr h="242660">
                <a:tc>
                  <a:txBody>
                    <a:bodyPr/>
                    <a:lstStyle/>
                    <a:p>
                      <a:pPr algn="ctr">
                        <a:spcAft>
                          <a:spcPts val="0"/>
                        </a:spcAft>
                      </a:pPr>
                      <a:r>
                        <a:rPr lang="en-US" sz="1600">
                          <a:solidFill>
                            <a:srgbClr val="0000FF"/>
                          </a:solidFill>
                          <a:effectLst/>
                          <a:latin typeface="微軟正黑體" panose="020B0604030504040204" pitchFamily="34" charset="-120"/>
                          <a:ea typeface="微軟正黑體" panose="020B0604030504040204" pitchFamily="34" charset="-120"/>
                          <a:cs typeface="新細明體" panose="02020500000000000000" pitchFamily="18" charset="-120"/>
                        </a:rPr>
                        <a:t>TRK-13</a:t>
                      </a:r>
                      <a:endParaRPr lang="zh-TW" sz="16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需</a:t>
                      </a:r>
                      <a:r>
                        <a:rPr lang="en-US"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Modify</a:t>
                      </a:r>
                      <a:r>
                        <a:rPr lang="zh-TW"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機台</a:t>
                      </a:r>
                      <a:endParaRPr lang="zh-TW" sz="16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已</a:t>
                      </a:r>
                      <a:r>
                        <a:rPr lang="en-US"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Modify (7/28)</a:t>
                      </a:r>
                      <a:endParaRPr lang="zh-TW" sz="16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02596555"/>
                  </a:ext>
                </a:extLst>
              </a:tr>
              <a:tr h="242660">
                <a:tc>
                  <a:txBody>
                    <a:bodyPr/>
                    <a:lstStyle/>
                    <a:p>
                      <a:pPr algn="ctr">
                        <a:spcAft>
                          <a:spcPts val="0"/>
                        </a:spcAft>
                      </a:pPr>
                      <a:r>
                        <a:rPr lang="en-US" sz="1600">
                          <a:solidFill>
                            <a:srgbClr val="0000FF"/>
                          </a:solidFill>
                          <a:effectLst/>
                          <a:latin typeface="微軟正黑體" panose="020B0604030504040204" pitchFamily="34" charset="-120"/>
                          <a:ea typeface="微軟正黑體" panose="020B0604030504040204" pitchFamily="34" charset="-120"/>
                          <a:cs typeface="新細明體" panose="02020500000000000000" pitchFamily="18" charset="-120"/>
                        </a:rPr>
                        <a:t>TRK-14</a:t>
                      </a:r>
                      <a:endParaRPr lang="zh-TW" sz="16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需</a:t>
                      </a:r>
                      <a:r>
                        <a:rPr lang="en-US"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Modify</a:t>
                      </a:r>
                      <a:r>
                        <a:rPr lang="zh-TW"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機台</a:t>
                      </a:r>
                      <a:endParaRPr lang="zh-TW" sz="16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已</a:t>
                      </a:r>
                      <a:r>
                        <a:rPr lang="en-US"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Modify ( 1/6)</a:t>
                      </a:r>
                      <a:endParaRPr lang="zh-TW" sz="16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59044989"/>
                  </a:ext>
                </a:extLst>
              </a:tr>
              <a:tr h="242660">
                <a:tc>
                  <a:txBody>
                    <a:bodyPr/>
                    <a:lstStyle/>
                    <a:p>
                      <a:pPr algn="ctr">
                        <a:spcAft>
                          <a:spcPts val="0"/>
                        </a:spcAft>
                      </a:pPr>
                      <a:r>
                        <a:rPr lang="en-US" sz="1600">
                          <a:solidFill>
                            <a:srgbClr val="0000FF"/>
                          </a:solidFill>
                          <a:effectLst/>
                          <a:latin typeface="微軟正黑體" panose="020B0604030504040204" pitchFamily="34" charset="-120"/>
                          <a:ea typeface="微軟正黑體" panose="020B0604030504040204" pitchFamily="34" charset="-120"/>
                          <a:cs typeface="新細明體" panose="02020500000000000000" pitchFamily="18" charset="-120"/>
                        </a:rPr>
                        <a:t>TRK-15</a:t>
                      </a:r>
                      <a:endParaRPr lang="zh-TW" sz="16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需</a:t>
                      </a:r>
                      <a:r>
                        <a:rPr lang="en-US"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Modify</a:t>
                      </a:r>
                      <a:r>
                        <a:rPr lang="zh-TW"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機台</a:t>
                      </a:r>
                      <a:endParaRPr lang="zh-TW" sz="16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已</a:t>
                      </a:r>
                      <a:r>
                        <a:rPr lang="en-US" sz="1600" dirty="0">
                          <a:solidFill>
                            <a:srgbClr val="0000FF"/>
                          </a:solidFill>
                          <a:effectLst/>
                          <a:latin typeface="微軟正黑體" panose="020B0604030504040204" pitchFamily="34" charset="-120"/>
                          <a:ea typeface="微軟正黑體" panose="020B0604030504040204" pitchFamily="34" charset="-120"/>
                          <a:cs typeface="Arial" panose="020B0604020202020204" pitchFamily="34" charset="0"/>
                        </a:rPr>
                        <a:t>Modify (7/24)</a:t>
                      </a:r>
                      <a:endParaRPr lang="zh-TW" sz="16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43644405"/>
                  </a:ext>
                </a:extLst>
              </a:tr>
              <a:tr h="242660">
                <a:tc>
                  <a:txBody>
                    <a:bodyPr/>
                    <a:lstStyle/>
                    <a:p>
                      <a:pPr algn="ctr">
                        <a:spcAft>
                          <a:spcPts val="0"/>
                        </a:spcAft>
                      </a:pPr>
                      <a:r>
                        <a:rPr lang="en-US" sz="1600" dirty="0">
                          <a:solidFill>
                            <a:srgbClr val="002060"/>
                          </a:solidFill>
                          <a:effectLst/>
                          <a:latin typeface="微軟正黑體" panose="020B0604030504040204" pitchFamily="34" charset="-120"/>
                          <a:ea typeface="微軟正黑體" panose="020B0604030504040204" pitchFamily="34" charset="-120"/>
                          <a:cs typeface="新細明體" panose="02020500000000000000" pitchFamily="18" charset="-120"/>
                        </a:rPr>
                        <a:t>TRK-16</a:t>
                      </a:r>
                      <a:endParaRPr lang="zh-TW" sz="16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a:solidFill>
                            <a:srgbClr val="002060"/>
                          </a:solidFill>
                          <a:effectLst/>
                          <a:latin typeface="微軟正黑體" panose="020B0604030504040204" pitchFamily="34" charset="-120"/>
                          <a:ea typeface="微軟正黑體" panose="020B0604030504040204" pitchFamily="34" charset="-120"/>
                          <a:cs typeface="Arial" panose="020B0604020202020204" pitchFamily="34" charset="0"/>
                        </a:rPr>
                        <a:t>已有</a:t>
                      </a:r>
                      <a:r>
                        <a:rPr lang="en-US" sz="1600">
                          <a:solidFill>
                            <a:srgbClr val="003366"/>
                          </a:solidFill>
                          <a:effectLst/>
                          <a:latin typeface="微軟正黑體" panose="020B0604030504040204" pitchFamily="34" charset="-120"/>
                          <a:ea typeface="微軟正黑體" panose="020B0604030504040204" pitchFamily="34" charset="-120"/>
                          <a:cs typeface="Arial" panose="020B0604020202020204" pitchFamily="34" charset="0"/>
                        </a:rPr>
                        <a:t>sensor</a:t>
                      </a:r>
                      <a:endParaRPr lang="zh-TW" sz="16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dirty="0">
                          <a:solidFill>
                            <a:srgbClr val="000000"/>
                          </a:solidFill>
                          <a:effectLst/>
                          <a:latin typeface="微軟正黑體" panose="020B0604030504040204" pitchFamily="34" charset="-120"/>
                          <a:ea typeface="微軟正黑體" panose="020B0604030504040204" pitchFamily="34" charset="-120"/>
                          <a:cs typeface="Arial" panose="020B0604020202020204" pitchFamily="34" charset="0"/>
                        </a:rPr>
                        <a:t>　</a:t>
                      </a:r>
                      <a:endParaRPr lang="zh-TW" sz="16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82963647"/>
                  </a:ext>
                </a:extLst>
              </a:tr>
              <a:tr h="242660">
                <a:tc>
                  <a:txBody>
                    <a:bodyPr/>
                    <a:lstStyle/>
                    <a:p>
                      <a:pPr algn="ctr">
                        <a:spcAft>
                          <a:spcPts val="0"/>
                        </a:spcAft>
                      </a:pPr>
                      <a:r>
                        <a:rPr lang="en-US" sz="1600">
                          <a:solidFill>
                            <a:srgbClr val="002060"/>
                          </a:solidFill>
                          <a:effectLst/>
                          <a:latin typeface="微軟正黑體" panose="020B0604030504040204" pitchFamily="34" charset="-120"/>
                          <a:ea typeface="微軟正黑體" panose="020B0604030504040204" pitchFamily="34" charset="-120"/>
                          <a:cs typeface="新細明體" panose="02020500000000000000" pitchFamily="18" charset="-120"/>
                        </a:rPr>
                        <a:t>TRK-17</a:t>
                      </a:r>
                      <a:endParaRPr lang="zh-TW" sz="16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dirty="0">
                          <a:solidFill>
                            <a:srgbClr val="002060"/>
                          </a:solidFill>
                          <a:effectLst/>
                          <a:latin typeface="微軟正黑體" panose="020B0604030504040204" pitchFamily="34" charset="-120"/>
                          <a:ea typeface="微軟正黑體" panose="020B0604030504040204" pitchFamily="34" charset="-120"/>
                          <a:cs typeface="Arial" panose="020B0604020202020204" pitchFamily="34" charset="0"/>
                        </a:rPr>
                        <a:t>已有</a:t>
                      </a:r>
                      <a:r>
                        <a:rPr lang="en-US" sz="1600" dirty="0">
                          <a:solidFill>
                            <a:srgbClr val="003366"/>
                          </a:solidFill>
                          <a:effectLst/>
                          <a:latin typeface="微軟正黑體" panose="020B0604030504040204" pitchFamily="34" charset="-120"/>
                          <a:ea typeface="微軟正黑體" panose="020B0604030504040204" pitchFamily="34" charset="-120"/>
                          <a:cs typeface="Arial" panose="020B0604020202020204" pitchFamily="34" charset="0"/>
                        </a:rPr>
                        <a:t>sensor</a:t>
                      </a:r>
                      <a:endParaRPr lang="zh-TW" sz="16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dirty="0">
                          <a:solidFill>
                            <a:srgbClr val="000000"/>
                          </a:solidFill>
                          <a:effectLst/>
                          <a:latin typeface="微軟正黑體" panose="020B0604030504040204" pitchFamily="34" charset="-120"/>
                          <a:ea typeface="微軟正黑體" panose="020B0604030504040204" pitchFamily="34" charset="-120"/>
                          <a:cs typeface="Arial" panose="020B0604020202020204" pitchFamily="34" charset="0"/>
                        </a:rPr>
                        <a:t>　</a:t>
                      </a:r>
                      <a:endParaRPr lang="zh-TW" sz="16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95470901"/>
                  </a:ext>
                </a:extLst>
              </a:tr>
              <a:tr h="242660">
                <a:tc>
                  <a:txBody>
                    <a:bodyPr/>
                    <a:lstStyle/>
                    <a:p>
                      <a:pPr algn="ctr">
                        <a:spcAft>
                          <a:spcPts val="0"/>
                        </a:spcAft>
                      </a:pPr>
                      <a:r>
                        <a:rPr lang="en-US" sz="1600">
                          <a:solidFill>
                            <a:srgbClr val="002060"/>
                          </a:solidFill>
                          <a:effectLst/>
                          <a:latin typeface="微軟正黑體" panose="020B0604030504040204" pitchFamily="34" charset="-120"/>
                          <a:ea typeface="微軟正黑體" panose="020B0604030504040204" pitchFamily="34" charset="-120"/>
                          <a:cs typeface="新細明體" panose="02020500000000000000" pitchFamily="18" charset="-120"/>
                        </a:rPr>
                        <a:t>TRK-18</a:t>
                      </a:r>
                      <a:endParaRPr lang="zh-TW" sz="16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dirty="0">
                          <a:solidFill>
                            <a:srgbClr val="002060"/>
                          </a:solidFill>
                          <a:effectLst/>
                          <a:latin typeface="微軟正黑體" panose="020B0604030504040204" pitchFamily="34" charset="-120"/>
                          <a:ea typeface="微軟正黑體" panose="020B0604030504040204" pitchFamily="34" charset="-120"/>
                          <a:cs typeface="Arial" panose="020B0604020202020204" pitchFamily="34" charset="0"/>
                        </a:rPr>
                        <a:t>已有</a:t>
                      </a:r>
                      <a:r>
                        <a:rPr lang="en-US" sz="1600" dirty="0">
                          <a:solidFill>
                            <a:srgbClr val="003366"/>
                          </a:solidFill>
                          <a:effectLst/>
                          <a:latin typeface="微軟正黑體" panose="020B0604030504040204" pitchFamily="34" charset="-120"/>
                          <a:ea typeface="微軟正黑體" panose="020B0604030504040204" pitchFamily="34" charset="-120"/>
                          <a:cs typeface="Arial" panose="020B0604020202020204" pitchFamily="34" charset="0"/>
                        </a:rPr>
                        <a:t>sensor</a:t>
                      </a:r>
                      <a:endParaRPr lang="zh-TW" sz="16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dirty="0">
                          <a:solidFill>
                            <a:srgbClr val="000000"/>
                          </a:solidFill>
                          <a:effectLst/>
                          <a:latin typeface="微軟正黑體" panose="020B0604030504040204" pitchFamily="34" charset="-120"/>
                          <a:ea typeface="微軟正黑體" panose="020B0604030504040204" pitchFamily="34" charset="-120"/>
                          <a:cs typeface="Arial" panose="020B0604020202020204" pitchFamily="34" charset="0"/>
                        </a:rPr>
                        <a:t>　</a:t>
                      </a:r>
                      <a:endParaRPr lang="zh-TW" sz="16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88862375"/>
                  </a:ext>
                </a:extLst>
              </a:tr>
              <a:tr h="242660">
                <a:tc>
                  <a:txBody>
                    <a:bodyPr/>
                    <a:lstStyle/>
                    <a:p>
                      <a:pPr algn="ctr">
                        <a:spcAft>
                          <a:spcPts val="0"/>
                        </a:spcAft>
                      </a:pPr>
                      <a:r>
                        <a:rPr lang="en-US" sz="1600">
                          <a:solidFill>
                            <a:srgbClr val="002060"/>
                          </a:solidFill>
                          <a:effectLst/>
                          <a:latin typeface="微軟正黑體" panose="020B0604030504040204" pitchFamily="34" charset="-120"/>
                          <a:ea typeface="微軟正黑體" panose="020B0604030504040204" pitchFamily="34" charset="-120"/>
                          <a:cs typeface="新細明體" panose="02020500000000000000" pitchFamily="18" charset="-120"/>
                        </a:rPr>
                        <a:t>TRK-19</a:t>
                      </a:r>
                      <a:endParaRPr lang="zh-TW" sz="16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dirty="0">
                          <a:solidFill>
                            <a:srgbClr val="002060"/>
                          </a:solidFill>
                          <a:effectLst/>
                          <a:latin typeface="微軟正黑體" panose="020B0604030504040204" pitchFamily="34" charset="-120"/>
                          <a:ea typeface="微軟正黑體" panose="020B0604030504040204" pitchFamily="34" charset="-120"/>
                          <a:cs typeface="Arial" panose="020B0604020202020204" pitchFamily="34" charset="0"/>
                        </a:rPr>
                        <a:t>已有</a:t>
                      </a:r>
                      <a:r>
                        <a:rPr lang="en-US" sz="1600" dirty="0">
                          <a:solidFill>
                            <a:srgbClr val="003366"/>
                          </a:solidFill>
                          <a:effectLst/>
                          <a:latin typeface="微軟正黑體" panose="020B0604030504040204" pitchFamily="34" charset="-120"/>
                          <a:ea typeface="微軟正黑體" panose="020B0604030504040204" pitchFamily="34" charset="-120"/>
                          <a:cs typeface="Arial" panose="020B0604020202020204" pitchFamily="34" charset="0"/>
                        </a:rPr>
                        <a:t>sensor</a:t>
                      </a:r>
                      <a:endParaRPr lang="zh-TW" sz="16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dirty="0">
                          <a:solidFill>
                            <a:srgbClr val="000000"/>
                          </a:solidFill>
                          <a:effectLst/>
                          <a:latin typeface="微軟正黑體" panose="020B0604030504040204" pitchFamily="34" charset="-120"/>
                          <a:ea typeface="微軟正黑體" panose="020B0604030504040204" pitchFamily="34" charset="-120"/>
                          <a:cs typeface="Arial" panose="020B0604020202020204" pitchFamily="34" charset="0"/>
                        </a:rPr>
                        <a:t>　</a:t>
                      </a:r>
                      <a:endParaRPr lang="zh-TW" sz="16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2449885"/>
                  </a:ext>
                </a:extLst>
              </a:tr>
              <a:tr h="242660">
                <a:tc>
                  <a:txBody>
                    <a:bodyPr/>
                    <a:lstStyle/>
                    <a:p>
                      <a:pPr algn="ctr">
                        <a:spcAft>
                          <a:spcPts val="0"/>
                        </a:spcAft>
                      </a:pPr>
                      <a:r>
                        <a:rPr lang="en-US" sz="1600">
                          <a:solidFill>
                            <a:srgbClr val="002060"/>
                          </a:solidFill>
                          <a:effectLst/>
                          <a:latin typeface="微軟正黑體" panose="020B0604030504040204" pitchFamily="34" charset="-120"/>
                          <a:ea typeface="微軟正黑體" panose="020B0604030504040204" pitchFamily="34" charset="-120"/>
                          <a:cs typeface="新細明體" panose="02020500000000000000" pitchFamily="18" charset="-120"/>
                        </a:rPr>
                        <a:t>TRK-20</a:t>
                      </a:r>
                      <a:endParaRPr lang="zh-TW" sz="16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dirty="0">
                          <a:solidFill>
                            <a:srgbClr val="002060"/>
                          </a:solidFill>
                          <a:effectLst/>
                          <a:latin typeface="微軟正黑體" panose="020B0604030504040204" pitchFamily="34" charset="-120"/>
                          <a:ea typeface="微軟正黑體" panose="020B0604030504040204" pitchFamily="34" charset="-120"/>
                          <a:cs typeface="Arial" panose="020B0604020202020204" pitchFamily="34" charset="0"/>
                        </a:rPr>
                        <a:t>已有</a:t>
                      </a:r>
                      <a:r>
                        <a:rPr lang="en-US" sz="1600" dirty="0">
                          <a:solidFill>
                            <a:srgbClr val="003366"/>
                          </a:solidFill>
                          <a:effectLst/>
                          <a:latin typeface="微軟正黑體" panose="020B0604030504040204" pitchFamily="34" charset="-120"/>
                          <a:ea typeface="微軟正黑體" panose="020B0604030504040204" pitchFamily="34" charset="-120"/>
                          <a:cs typeface="Arial" panose="020B0604020202020204" pitchFamily="34" charset="0"/>
                        </a:rPr>
                        <a:t>sensor</a:t>
                      </a:r>
                      <a:endParaRPr lang="zh-TW" sz="16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dirty="0">
                          <a:solidFill>
                            <a:srgbClr val="000000"/>
                          </a:solidFill>
                          <a:effectLst/>
                          <a:latin typeface="微軟正黑體" panose="020B0604030504040204" pitchFamily="34" charset="-120"/>
                          <a:ea typeface="微軟正黑體" panose="020B0604030504040204" pitchFamily="34" charset="-120"/>
                          <a:cs typeface="Arial" panose="020B0604020202020204" pitchFamily="34" charset="0"/>
                        </a:rPr>
                        <a:t>　</a:t>
                      </a:r>
                      <a:endParaRPr lang="zh-TW" sz="16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7854635"/>
                  </a:ext>
                </a:extLst>
              </a:tr>
              <a:tr h="242660">
                <a:tc>
                  <a:txBody>
                    <a:bodyPr/>
                    <a:lstStyle/>
                    <a:p>
                      <a:pPr algn="ctr">
                        <a:spcAft>
                          <a:spcPts val="0"/>
                        </a:spcAft>
                      </a:pPr>
                      <a:r>
                        <a:rPr lang="en-US" sz="1600">
                          <a:solidFill>
                            <a:srgbClr val="002060"/>
                          </a:solidFill>
                          <a:effectLst/>
                          <a:latin typeface="微軟正黑體" panose="020B0604030504040204" pitchFamily="34" charset="-120"/>
                          <a:ea typeface="微軟正黑體" panose="020B0604030504040204" pitchFamily="34" charset="-120"/>
                          <a:cs typeface="新細明體" panose="02020500000000000000" pitchFamily="18" charset="-120"/>
                        </a:rPr>
                        <a:t>TRK-21</a:t>
                      </a:r>
                      <a:endParaRPr lang="zh-TW" sz="16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dirty="0">
                          <a:solidFill>
                            <a:srgbClr val="002060"/>
                          </a:solidFill>
                          <a:effectLst/>
                          <a:latin typeface="微軟正黑體" panose="020B0604030504040204" pitchFamily="34" charset="-120"/>
                          <a:ea typeface="微軟正黑體" panose="020B0604030504040204" pitchFamily="34" charset="-120"/>
                          <a:cs typeface="Arial" panose="020B0604020202020204" pitchFamily="34" charset="0"/>
                        </a:rPr>
                        <a:t>已有</a:t>
                      </a:r>
                      <a:r>
                        <a:rPr lang="en-US" sz="1600" dirty="0">
                          <a:solidFill>
                            <a:srgbClr val="003366"/>
                          </a:solidFill>
                          <a:effectLst/>
                          <a:latin typeface="微軟正黑體" panose="020B0604030504040204" pitchFamily="34" charset="-120"/>
                          <a:ea typeface="微軟正黑體" panose="020B0604030504040204" pitchFamily="34" charset="-120"/>
                          <a:cs typeface="Arial" panose="020B0604020202020204" pitchFamily="34" charset="0"/>
                        </a:rPr>
                        <a:t>sensor</a:t>
                      </a:r>
                      <a:endParaRPr lang="zh-TW" sz="16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dirty="0">
                          <a:solidFill>
                            <a:srgbClr val="000000"/>
                          </a:solidFill>
                          <a:effectLst/>
                          <a:latin typeface="微軟正黑體" panose="020B0604030504040204" pitchFamily="34" charset="-120"/>
                          <a:ea typeface="微軟正黑體" panose="020B0604030504040204" pitchFamily="34" charset="-120"/>
                          <a:cs typeface="Arial" panose="020B0604020202020204" pitchFamily="34" charset="0"/>
                        </a:rPr>
                        <a:t>　</a:t>
                      </a:r>
                      <a:endParaRPr lang="zh-TW" sz="16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10818497"/>
                  </a:ext>
                </a:extLst>
              </a:tr>
              <a:tr h="242660">
                <a:tc>
                  <a:txBody>
                    <a:bodyPr/>
                    <a:lstStyle/>
                    <a:p>
                      <a:pPr algn="ctr">
                        <a:spcAft>
                          <a:spcPts val="0"/>
                        </a:spcAft>
                      </a:pPr>
                      <a:r>
                        <a:rPr lang="en-US" sz="1600">
                          <a:solidFill>
                            <a:srgbClr val="002060"/>
                          </a:solidFill>
                          <a:effectLst/>
                          <a:latin typeface="微軟正黑體" panose="020B0604030504040204" pitchFamily="34" charset="-120"/>
                          <a:ea typeface="微軟正黑體" panose="020B0604030504040204" pitchFamily="34" charset="-120"/>
                          <a:cs typeface="新細明體" panose="02020500000000000000" pitchFamily="18" charset="-120"/>
                        </a:rPr>
                        <a:t>TRK-22</a:t>
                      </a:r>
                      <a:endParaRPr lang="zh-TW" sz="16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a:solidFill>
                            <a:srgbClr val="002060"/>
                          </a:solidFill>
                          <a:effectLst/>
                          <a:latin typeface="微軟正黑體" panose="020B0604030504040204" pitchFamily="34" charset="-120"/>
                          <a:ea typeface="微軟正黑體" panose="020B0604030504040204" pitchFamily="34" charset="-120"/>
                          <a:cs typeface="Arial" panose="020B0604020202020204" pitchFamily="34" charset="0"/>
                        </a:rPr>
                        <a:t>已有</a:t>
                      </a:r>
                      <a:r>
                        <a:rPr lang="en-US" sz="1600">
                          <a:solidFill>
                            <a:srgbClr val="003366"/>
                          </a:solidFill>
                          <a:effectLst/>
                          <a:latin typeface="微軟正黑體" panose="020B0604030504040204" pitchFamily="34" charset="-120"/>
                          <a:ea typeface="微軟正黑體" panose="020B0604030504040204" pitchFamily="34" charset="-120"/>
                          <a:cs typeface="Arial" panose="020B0604020202020204" pitchFamily="34" charset="0"/>
                        </a:rPr>
                        <a:t>sensor</a:t>
                      </a:r>
                      <a:endParaRPr lang="zh-TW" sz="16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dirty="0">
                          <a:solidFill>
                            <a:srgbClr val="000000"/>
                          </a:solidFill>
                          <a:effectLst/>
                          <a:latin typeface="微軟正黑體" panose="020B0604030504040204" pitchFamily="34" charset="-120"/>
                          <a:ea typeface="微軟正黑體" panose="020B0604030504040204" pitchFamily="34" charset="-120"/>
                          <a:cs typeface="Arial" panose="020B0604020202020204" pitchFamily="34" charset="0"/>
                        </a:rPr>
                        <a:t>　</a:t>
                      </a:r>
                      <a:endParaRPr lang="zh-TW" sz="16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40301513"/>
                  </a:ext>
                </a:extLst>
              </a:tr>
              <a:tr h="242660">
                <a:tc>
                  <a:txBody>
                    <a:bodyPr/>
                    <a:lstStyle/>
                    <a:p>
                      <a:pPr algn="ctr">
                        <a:spcAft>
                          <a:spcPts val="0"/>
                        </a:spcAft>
                      </a:pPr>
                      <a:r>
                        <a:rPr lang="en-US" sz="1600">
                          <a:solidFill>
                            <a:srgbClr val="002060"/>
                          </a:solidFill>
                          <a:effectLst/>
                          <a:latin typeface="微軟正黑體" panose="020B0604030504040204" pitchFamily="34" charset="-120"/>
                          <a:ea typeface="微軟正黑體" panose="020B0604030504040204" pitchFamily="34" charset="-120"/>
                          <a:cs typeface="新細明體" panose="02020500000000000000" pitchFamily="18" charset="-120"/>
                        </a:rPr>
                        <a:t>TRK-23</a:t>
                      </a:r>
                      <a:endParaRPr lang="zh-TW" sz="16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dirty="0">
                          <a:solidFill>
                            <a:srgbClr val="002060"/>
                          </a:solidFill>
                          <a:effectLst/>
                          <a:latin typeface="微軟正黑體" panose="020B0604030504040204" pitchFamily="34" charset="-120"/>
                          <a:ea typeface="微軟正黑體" panose="020B0604030504040204" pitchFamily="34" charset="-120"/>
                          <a:cs typeface="Arial" panose="020B0604020202020204" pitchFamily="34" charset="0"/>
                        </a:rPr>
                        <a:t>已有</a:t>
                      </a:r>
                      <a:r>
                        <a:rPr lang="en-US" sz="1600" dirty="0">
                          <a:solidFill>
                            <a:srgbClr val="003366"/>
                          </a:solidFill>
                          <a:effectLst/>
                          <a:latin typeface="微軟正黑體" panose="020B0604030504040204" pitchFamily="34" charset="-120"/>
                          <a:ea typeface="微軟正黑體" panose="020B0604030504040204" pitchFamily="34" charset="-120"/>
                          <a:cs typeface="Arial" panose="020B0604020202020204" pitchFamily="34" charset="0"/>
                        </a:rPr>
                        <a:t>sensor     </a:t>
                      </a:r>
                      <a:endParaRPr lang="zh-TW" sz="16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600" dirty="0">
                          <a:solidFill>
                            <a:srgbClr val="000000"/>
                          </a:solidFill>
                          <a:effectLst/>
                          <a:latin typeface="微軟正黑體" panose="020B0604030504040204" pitchFamily="34" charset="-120"/>
                          <a:ea typeface="微軟正黑體" panose="020B0604030504040204" pitchFamily="34" charset="-120"/>
                          <a:cs typeface="新細明體" panose="02020500000000000000" pitchFamily="18" charset="-120"/>
                        </a:rPr>
                        <a:t> </a:t>
                      </a:r>
                      <a:endParaRPr lang="zh-TW" sz="16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2508918"/>
                  </a:ext>
                </a:extLst>
              </a:tr>
              <a:tr h="242660">
                <a:tc>
                  <a:txBody>
                    <a:bodyPr/>
                    <a:lstStyle/>
                    <a:p>
                      <a:pPr algn="ctr">
                        <a:spcAft>
                          <a:spcPts val="0"/>
                        </a:spcAft>
                      </a:pPr>
                      <a:r>
                        <a:rPr lang="en-US" sz="1600">
                          <a:solidFill>
                            <a:srgbClr val="002060"/>
                          </a:solidFill>
                          <a:effectLst/>
                          <a:latin typeface="微軟正黑體" panose="020B0604030504040204" pitchFamily="34" charset="-120"/>
                          <a:ea typeface="微軟正黑體" panose="020B0604030504040204" pitchFamily="34" charset="-120"/>
                          <a:cs typeface="新細明體" panose="02020500000000000000" pitchFamily="18" charset="-120"/>
                        </a:rPr>
                        <a:t>TRK-24</a:t>
                      </a:r>
                      <a:endParaRPr lang="zh-TW" sz="16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a:solidFill>
                            <a:srgbClr val="002060"/>
                          </a:solidFill>
                          <a:effectLst/>
                          <a:latin typeface="微軟正黑體" panose="020B0604030504040204" pitchFamily="34" charset="-120"/>
                          <a:ea typeface="微軟正黑體" panose="020B0604030504040204" pitchFamily="34" charset="-120"/>
                          <a:cs typeface="Arial" panose="020B0604020202020204" pitchFamily="34" charset="0"/>
                        </a:rPr>
                        <a:t>已有</a:t>
                      </a:r>
                      <a:r>
                        <a:rPr lang="en-US" sz="1600">
                          <a:solidFill>
                            <a:srgbClr val="003366"/>
                          </a:solidFill>
                          <a:effectLst/>
                          <a:latin typeface="微軟正黑體" panose="020B0604030504040204" pitchFamily="34" charset="-120"/>
                          <a:ea typeface="微軟正黑體" panose="020B0604030504040204" pitchFamily="34" charset="-120"/>
                          <a:cs typeface="Arial" panose="020B0604020202020204" pitchFamily="34" charset="0"/>
                        </a:rPr>
                        <a:t>sensor</a:t>
                      </a:r>
                      <a:endParaRPr lang="zh-TW" sz="16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zh-TW" sz="1600" dirty="0">
                          <a:solidFill>
                            <a:srgbClr val="000000"/>
                          </a:solidFill>
                          <a:effectLst/>
                          <a:latin typeface="微軟正黑體" panose="020B0604030504040204" pitchFamily="34" charset="-120"/>
                          <a:ea typeface="微軟正黑體" panose="020B0604030504040204" pitchFamily="34" charset="-120"/>
                          <a:cs typeface="Arial" panose="020B0604020202020204" pitchFamily="34" charset="0"/>
                        </a:rPr>
                        <a:t>　</a:t>
                      </a:r>
                      <a:endParaRPr lang="zh-TW" sz="16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180" marR="161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87747385"/>
                  </a:ext>
                </a:extLst>
              </a:tr>
            </a:tbl>
          </a:graphicData>
        </a:graphic>
      </p:graphicFrame>
    </p:spTree>
    <p:extLst>
      <p:ext uri="{BB962C8B-B14F-4D97-AF65-F5344CB8AC3E}">
        <p14:creationId xmlns:p14="http://schemas.microsoft.com/office/powerpoint/2010/main" val="23695964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2"/>
          <p:cNvSpPr txBox="1">
            <a:spLocks noChangeArrowheads="1"/>
          </p:cNvSpPr>
          <p:nvPr/>
        </p:nvSpPr>
        <p:spPr bwMode="auto">
          <a:xfrm>
            <a:off x="1747838" y="174625"/>
            <a:ext cx="8466137" cy="7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lgn="ctr" eaLnBrk="0" hangingPunct="0">
              <a:lnSpc>
                <a:spcPct val="150000"/>
              </a:lnSpc>
              <a:spcBef>
                <a:spcPct val="0"/>
              </a:spcBef>
              <a:buClrTx/>
              <a:buNone/>
            </a:pPr>
            <a:r>
              <a:rPr lang="en-US" altLang="zh-TW" sz="3000" dirty="0" smtClean="0">
                <a:solidFill>
                  <a:srgbClr val="3333FF"/>
                </a:solidFill>
                <a:latin typeface="微軟正黑體" panose="020B0604030504040204" pitchFamily="34" charset="-120"/>
                <a:ea typeface="微軟正黑體" panose="020B0604030504040204" pitchFamily="34" charset="-120"/>
                <a:cs typeface="+mj-cs"/>
              </a:rPr>
              <a:t>T&amp;H</a:t>
            </a:r>
            <a:r>
              <a:rPr lang="zh-TW" altLang="en-US" sz="3000" dirty="0">
                <a:solidFill>
                  <a:srgbClr val="3333FF"/>
                </a:solidFill>
                <a:latin typeface="微軟正黑體" panose="020B0604030504040204" pitchFamily="34" charset="-120"/>
                <a:ea typeface="微軟正黑體" panose="020B0604030504040204" pitchFamily="34" charset="-120"/>
                <a:cs typeface="+mj-cs"/>
              </a:rPr>
              <a:t> </a:t>
            </a:r>
            <a:r>
              <a:rPr lang="zh-TW" altLang="en-US" sz="3000" dirty="0" smtClean="0">
                <a:solidFill>
                  <a:srgbClr val="3333FF"/>
                </a:solidFill>
                <a:latin typeface="微軟正黑體" panose="020B0604030504040204" pitchFamily="34" charset="-120"/>
                <a:ea typeface="微軟正黑體" panose="020B0604030504040204" pitchFamily="34" charset="-120"/>
                <a:cs typeface="+mj-cs"/>
              </a:rPr>
              <a:t>維修明</a:t>
            </a:r>
            <a:r>
              <a:rPr lang="zh-TW" altLang="en-US" sz="3000" dirty="0">
                <a:solidFill>
                  <a:srgbClr val="3333FF"/>
                </a:solidFill>
                <a:latin typeface="微軟正黑體" panose="020B0604030504040204" pitchFamily="34" charset="-120"/>
                <a:ea typeface="微軟正黑體" panose="020B0604030504040204" pitchFamily="34" charset="-120"/>
                <a:cs typeface="+mj-cs"/>
              </a:rPr>
              <a:t>細</a:t>
            </a:r>
            <a:endParaRPr lang="en-US" altLang="zh-TW" sz="3000" dirty="0">
              <a:solidFill>
                <a:srgbClr val="3333FF"/>
              </a:solidFill>
              <a:latin typeface="微軟正黑體" panose="020B0604030504040204" pitchFamily="34" charset="-120"/>
              <a:ea typeface="微軟正黑體" panose="020B0604030504040204" pitchFamily="34" charset="-120"/>
              <a:cs typeface="+mj-cs"/>
            </a:endParaRPr>
          </a:p>
        </p:txBody>
      </p:sp>
      <p:pic>
        <p:nvPicPr>
          <p:cNvPr id="2" name="圖片 1"/>
          <p:cNvPicPr>
            <a:picLocks noChangeAspect="1"/>
          </p:cNvPicPr>
          <p:nvPr/>
        </p:nvPicPr>
        <p:blipFill>
          <a:blip r:embed="rId3"/>
          <a:stretch>
            <a:fillRect/>
          </a:stretch>
        </p:blipFill>
        <p:spPr>
          <a:xfrm>
            <a:off x="1055440" y="1052736"/>
            <a:ext cx="9721080" cy="5291879"/>
          </a:xfrm>
          <a:prstGeom prst="rect">
            <a:avLst/>
          </a:prstGeom>
        </p:spPr>
      </p:pic>
    </p:spTree>
    <p:extLst>
      <p:ext uri="{BB962C8B-B14F-4D97-AF65-F5344CB8AC3E}">
        <p14:creationId xmlns:p14="http://schemas.microsoft.com/office/powerpoint/2010/main" val="3916133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2"/>
          <p:cNvSpPr txBox="1">
            <a:spLocks noChangeArrowheads="1"/>
          </p:cNvSpPr>
          <p:nvPr/>
        </p:nvSpPr>
        <p:spPr bwMode="auto">
          <a:xfrm>
            <a:off x="1747838" y="174625"/>
            <a:ext cx="8466137" cy="7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lgn="ctr" eaLnBrk="0" hangingPunct="0">
              <a:lnSpc>
                <a:spcPct val="150000"/>
              </a:lnSpc>
              <a:spcBef>
                <a:spcPct val="0"/>
              </a:spcBef>
              <a:buClrTx/>
              <a:buNone/>
            </a:pPr>
            <a:r>
              <a:rPr lang="en-US" altLang="zh-TW" sz="3000" dirty="0" smtClean="0">
                <a:solidFill>
                  <a:srgbClr val="3333FF"/>
                </a:solidFill>
                <a:latin typeface="微軟正黑體" panose="020B0604030504040204" pitchFamily="34" charset="-120"/>
                <a:ea typeface="微軟正黑體" panose="020B0604030504040204" pitchFamily="34" charset="-120"/>
                <a:cs typeface="+mj-cs"/>
              </a:rPr>
              <a:t>T&amp;H</a:t>
            </a:r>
            <a:r>
              <a:rPr lang="zh-TW" altLang="en-US" sz="3000" dirty="0">
                <a:solidFill>
                  <a:srgbClr val="3333FF"/>
                </a:solidFill>
                <a:latin typeface="微軟正黑體" panose="020B0604030504040204" pitchFamily="34" charset="-120"/>
                <a:ea typeface="微軟正黑體" panose="020B0604030504040204" pitchFamily="34" charset="-120"/>
                <a:cs typeface="+mj-cs"/>
              </a:rPr>
              <a:t> </a:t>
            </a:r>
            <a:r>
              <a:rPr lang="zh-TW" altLang="en-US" sz="3000" dirty="0" smtClean="0">
                <a:solidFill>
                  <a:srgbClr val="3333FF"/>
                </a:solidFill>
                <a:latin typeface="微軟正黑體" panose="020B0604030504040204" pitchFamily="34" charset="-120"/>
                <a:ea typeface="微軟正黑體" panose="020B0604030504040204" pitchFamily="34" charset="-120"/>
                <a:cs typeface="+mj-cs"/>
              </a:rPr>
              <a:t>維修</a:t>
            </a:r>
            <a:r>
              <a:rPr lang="zh-TW" altLang="en-US" sz="3000" dirty="0">
                <a:solidFill>
                  <a:srgbClr val="3333FF"/>
                </a:solidFill>
                <a:latin typeface="微軟正黑體" panose="020B0604030504040204" pitchFamily="34" charset="-120"/>
                <a:ea typeface="微軟正黑體" panose="020B0604030504040204" pitchFamily="34" charset="-120"/>
                <a:cs typeface="+mj-cs"/>
              </a:rPr>
              <a:t>明細</a:t>
            </a:r>
            <a:endParaRPr lang="en-US" altLang="zh-TW" sz="3000" dirty="0">
              <a:solidFill>
                <a:srgbClr val="3333FF"/>
              </a:solidFill>
              <a:latin typeface="微軟正黑體" panose="020B0604030504040204" pitchFamily="34" charset="-120"/>
              <a:ea typeface="微軟正黑體" panose="020B0604030504040204" pitchFamily="34" charset="-120"/>
              <a:cs typeface="+mj-cs"/>
            </a:endParaRPr>
          </a:p>
        </p:txBody>
      </p:sp>
      <p:pic>
        <p:nvPicPr>
          <p:cNvPr id="3" name="圖片 2"/>
          <p:cNvPicPr>
            <a:picLocks noChangeAspect="1"/>
          </p:cNvPicPr>
          <p:nvPr/>
        </p:nvPicPr>
        <p:blipFill>
          <a:blip r:embed="rId3"/>
          <a:stretch>
            <a:fillRect/>
          </a:stretch>
        </p:blipFill>
        <p:spPr>
          <a:xfrm>
            <a:off x="1084362" y="980728"/>
            <a:ext cx="9793088" cy="5316486"/>
          </a:xfrm>
          <a:prstGeom prst="rect">
            <a:avLst/>
          </a:prstGeom>
        </p:spPr>
      </p:pic>
    </p:spTree>
    <p:extLst>
      <p:ext uri="{BB962C8B-B14F-4D97-AF65-F5344CB8AC3E}">
        <p14:creationId xmlns:p14="http://schemas.microsoft.com/office/powerpoint/2010/main" val="34930743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投影片編號版面配置區 3"/>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fld id="{75B5ED29-3B7C-401A-892A-565C8570EC91}" type="slidenum">
              <a:rPr lang="zh-TW" altLang="en-US" sz="1200" b="0" smtClean="0">
                <a:solidFill>
                  <a:srgbClr val="7F7F7F"/>
                </a:solidFill>
              </a:rPr>
              <a:pPr>
                <a:spcBef>
                  <a:spcPct val="0"/>
                </a:spcBef>
                <a:buClrTx/>
                <a:buFontTx/>
                <a:buNone/>
              </a:pPr>
              <a:t>33</a:t>
            </a:fld>
            <a:endParaRPr lang="zh-TW" altLang="en-US" sz="1200" b="0" smtClean="0">
              <a:solidFill>
                <a:srgbClr val="7F7F7F"/>
              </a:solidFill>
            </a:endParaRPr>
          </a:p>
        </p:txBody>
      </p:sp>
      <p:sp>
        <p:nvSpPr>
          <p:cNvPr id="23555" name="文字方塊 2"/>
          <p:cNvSpPr txBox="1">
            <a:spLocks noChangeArrowheads="1"/>
          </p:cNvSpPr>
          <p:nvPr/>
        </p:nvSpPr>
        <p:spPr bwMode="auto">
          <a:xfrm>
            <a:off x="624318" y="1268760"/>
            <a:ext cx="1142037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marL="0" lvl="8" indent="0" algn="ctr">
              <a:lnSpc>
                <a:spcPct val="150000"/>
              </a:lnSpc>
              <a:spcBef>
                <a:spcPct val="0"/>
              </a:spcBef>
              <a:buClrTx/>
              <a:buNone/>
            </a:pPr>
            <a:r>
              <a:rPr lang="en-US" altLang="zh-TW" sz="6000" b="1" dirty="0">
                <a:latin typeface="微軟正黑體" panose="020B0604030504040204" pitchFamily="34" charset="-120"/>
                <a:ea typeface="微軟正黑體" panose="020B0604030504040204" pitchFamily="34" charset="-120"/>
              </a:rPr>
              <a:t>S400 Chiller </a:t>
            </a:r>
            <a:r>
              <a:rPr lang="zh-TW" altLang="en-US" sz="6000" b="1" dirty="0" smtClean="0">
                <a:latin typeface="微軟正黑體" panose="020B0604030504040204" pitchFamily="34" charset="-120"/>
                <a:ea typeface="微軟正黑體" panose="020B0604030504040204" pitchFamily="34" charset="-120"/>
              </a:rPr>
              <a:t>改良案例</a:t>
            </a:r>
            <a:r>
              <a:rPr lang="en-US" altLang="zh-TW" sz="6000" b="1" dirty="0" smtClean="0">
                <a:latin typeface="微軟正黑體" panose="020B0604030504040204" pitchFamily="34" charset="-120"/>
                <a:ea typeface="微軟正黑體" panose="020B0604030504040204" pitchFamily="34" charset="-120"/>
              </a:rPr>
              <a:t>-2</a:t>
            </a:r>
            <a:endParaRPr lang="en-US" altLang="zh-TW" sz="6000" b="1" dirty="0">
              <a:latin typeface="微軟正黑體" panose="020B0604030504040204" pitchFamily="34" charset="-120"/>
              <a:ea typeface="微軟正黑體" panose="020B0604030504040204" pitchFamily="34" charset="-120"/>
            </a:endParaRPr>
          </a:p>
        </p:txBody>
      </p:sp>
      <p:sp>
        <p:nvSpPr>
          <p:cNvPr id="2" name="矩形 1"/>
          <p:cNvSpPr/>
          <p:nvPr/>
        </p:nvSpPr>
        <p:spPr>
          <a:xfrm>
            <a:off x="2927648" y="3284984"/>
            <a:ext cx="6552728" cy="2031325"/>
          </a:xfrm>
          <a:prstGeom prst="rect">
            <a:avLst/>
          </a:prstGeom>
        </p:spPr>
        <p:txBody>
          <a:bodyPr wrap="square">
            <a:spAutoFit/>
          </a:bodyPr>
          <a:lstStyle/>
          <a:p>
            <a:pPr marL="285750" indent="-285750">
              <a:lnSpc>
                <a:spcPct val="150000"/>
              </a:lnSpc>
              <a:buFont typeface="Wingdings" panose="05000000000000000000" pitchFamily="2" charset="2"/>
              <a:buChar char="ü"/>
            </a:pPr>
            <a:r>
              <a:rPr lang="en-US" altLang="zh-TW" sz="2000" b="1" dirty="0">
                <a:solidFill>
                  <a:srgbClr val="3333FF"/>
                </a:solidFill>
                <a:latin typeface="微軟正黑體" panose="020B0604030504040204" pitchFamily="34" charset="-120"/>
                <a:ea typeface="微軟正黑體" panose="020B0604030504040204" pitchFamily="34" charset="-120"/>
              </a:rPr>
              <a:t>SHINWA V.F</a:t>
            </a:r>
            <a:r>
              <a:rPr lang="zh-TW" altLang="en-US" sz="2000" b="1" dirty="0">
                <a:solidFill>
                  <a:srgbClr val="3333FF"/>
                </a:solidFill>
                <a:latin typeface="微軟正黑體" panose="020B0604030504040204" pitchFamily="34" charset="-120"/>
                <a:ea typeface="微軟正黑體" panose="020B0604030504040204" pitchFamily="34" charset="-120"/>
              </a:rPr>
              <a:t>替代案 </a:t>
            </a:r>
            <a:r>
              <a:rPr lang="en-US" altLang="zh-TW" sz="2000" b="1" dirty="0">
                <a:solidFill>
                  <a:srgbClr val="3333FF"/>
                </a:solidFill>
                <a:latin typeface="微軟正黑體" panose="020B0604030504040204" pitchFamily="34" charset="-120"/>
                <a:ea typeface="微軟正黑體" panose="020B0604030504040204" pitchFamily="34" charset="-120"/>
              </a:rPr>
              <a:t>---</a:t>
            </a:r>
            <a:r>
              <a:rPr lang="zh-TW" altLang="en-US" sz="2000" b="1" dirty="0">
                <a:solidFill>
                  <a:srgbClr val="3333FF"/>
                </a:solidFill>
                <a:latin typeface="微軟正黑體" panose="020B0604030504040204" pitchFamily="34" charset="-120"/>
                <a:ea typeface="微軟正黑體" panose="020B0604030504040204" pitchFamily="34" charset="-120"/>
              </a:rPr>
              <a:t> </a:t>
            </a:r>
            <a:r>
              <a:rPr lang="en-US" altLang="zh-TW" sz="2000" b="1" dirty="0">
                <a:solidFill>
                  <a:srgbClr val="3333FF"/>
                </a:solidFill>
                <a:latin typeface="微軟正黑體" panose="020B0604030504040204" pitchFamily="34" charset="-120"/>
                <a:ea typeface="微軟正黑體" panose="020B0604030504040204" pitchFamily="34" charset="-120"/>
              </a:rPr>
              <a:t>OEM TH-04W T&amp;H</a:t>
            </a:r>
          </a:p>
          <a:p>
            <a:pPr marL="285750" indent="-285750">
              <a:lnSpc>
                <a:spcPct val="150000"/>
              </a:lnSpc>
              <a:buFont typeface="Wingdings" panose="05000000000000000000" pitchFamily="2" charset="2"/>
              <a:buChar char="ü"/>
            </a:pPr>
            <a:r>
              <a:rPr lang="en-US" altLang="zh-TW" sz="2000" b="1" dirty="0">
                <a:solidFill>
                  <a:srgbClr val="3333FF"/>
                </a:solidFill>
                <a:latin typeface="微軟正黑體" panose="020B0604030504040204" pitchFamily="34" charset="-120"/>
                <a:ea typeface="微軟正黑體" panose="020B0604030504040204" pitchFamily="34" charset="-120"/>
              </a:rPr>
              <a:t>TH-04W </a:t>
            </a:r>
            <a:r>
              <a:rPr lang="en-US" altLang="zh-TW" sz="2000" b="1" dirty="0" smtClean="0">
                <a:solidFill>
                  <a:srgbClr val="3333FF"/>
                </a:solidFill>
                <a:latin typeface="微軟正黑體" panose="020B0604030504040204" pitchFamily="34" charset="-120"/>
                <a:ea typeface="微軟正黑體" panose="020B0604030504040204" pitchFamily="34" charset="-120"/>
              </a:rPr>
              <a:t>T&amp;H </a:t>
            </a:r>
            <a:r>
              <a:rPr lang="zh-TW" altLang="en-US" sz="2000" b="1" dirty="0" smtClean="0">
                <a:solidFill>
                  <a:srgbClr val="3333FF"/>
                </a:solidFill>
                <a:latin typeface="微軟正黑體" panose="020B0604030504040204" pitchFamily="34" charset="-120"/>
                <a:ea typeface="微軟正黑體" panose="020B0604030504040204" pitchFamily="34" charset="-120"/>
              </a:rPr>
              <a:t>水箱原先設計</a:t>
            </a:r>
            <a:endParaRPr lang="en-US" altLang="zh-TW" sz="2000" b="1" dirty="0" smtClean="0">
              <a:solidFill>
                <a:srgbClr val="3333FF"/>
              </a:solidFill>
              <a:latin typeface="微軟正黑體" panose="020B0604030504040204" pitchFamily="34" charset="-120"/>
              <a:ea typeface="微軟正黑體" panose="020B0604030504040204" pitchFamily="34" charset="-120"/>
            </a:endParaRPr>
          </a:p>
          <a:p>
            <a:pPr marL="285750" indent="-285750">
              <a:lnSpc>
                <a:spcPct val="150000"/>
              </a:lnSpc>
              <a:buFont typeface="Wingdings" panose="05000000000000000000" pitchFamily="2" charset="2"/>
              <a:buChar char="ü"/>
            </a:pPr>
            <a:r>
              <a:rPr lang="en-US" altLang="zh-TW" sz="2000" b="1" dirty="0">
                <a:solidFill>
                  <a:srgbClr val="3333FF"/>
                </a:solidFill>
                <a:latin typeface="微軟正黑體" panose="020B0604030504040204" pitchFamily="34" charset="-120"/>
                <a:ea typeface="微軟正黑體" panose="020B0604030504040204" pitchFamily="34" charset="-120"/>
              </a:rPr>
              <a:t>TH-04W </a:t>
            </a:r>
            <a:r>
              <a:rPr lang="en-US" altLang="zh-TW" sz="2000" b="1" dirty="0" smtClean="0">
                <a:solidFill>
                  <a:srgbClr val="3333FF"/>
                </a:solidFill>
                <a:latin typeface="微軟正黑體" panose="020B0604030504040204" pitchFamily="34" charset="-120"/>
                <a:ea typeface="微軟正黑體" panose="020B0604030504040204" pitchFamily="34" charset="-120"/>
              </a:rPr>
              <a:t>T&amp;H</a:t>
            </a:r>
            <a:r>
              <a:rPr lang="zh-TW" altLang="en-US" sz="2000" b="1" dirty="0" smtClean="0">
                <a:solidFill>
                  <a:srgbClr val="3333FF"/>
                </a:solidFill>
                <a:latin typeface="微軟正黑體" panose="020B0604030504040204" pitchFamily="34" charset="-120"/>
                <a:ea typeface="微軟正黑體" panose="020B0604030504040204" pitchFamily="34" charset="-120"/>
              </a:rPr>
              <a:t> 水箱修改設計</a:t>
            </a:r>
            <a:endParaRPr lang="en-US" altLang="zh-TW" sz="2000" b="1" dirty="0" smtClean="0">
              <a:solidFill>
                <a:srgbClr val="3333FF"/>
              </a:solidFill>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ü"/>
            </a:pPr>
            <a:endParaRPr lang="en-US" altLang="zh-TW" dirty="0">
              <a:solidFill>
                <a:srgbClr val="3333FF"/>
              </a:solidFill>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ü"/>
            </a:pPr>
            <a:endParaRPr lang="zh-TW" altLang="en-US" dirty="0"/>
          </a:p>
        </p:txBody>
      </p:sp>
    </p:spTree>
    <p:extLst>
      <p:ext uri="{BB962C8B-B14F-4D97-AF65-F5344CB8AC3E}">
        <p14:creationId xmlns:p14="http://schemas.microsoft.com/office/powerpoint/2010/main" val="11449411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0"/>
          </p:nvPr>
        </p:nvSpPr>
        <p:spPr/>
        <p:txBody>
          <a:bodyPr/>
          <a:lstStyle/>
          <a:p>
            <a:pPr>
              <a:defRPr/>
            </a:pPr>
            <a:fld id="{459FC9CB-BEB9-4AC7-AA67-25DD87166686}" type="slidenum">
              <a:rPr lang="zh-TW" altLang="en-US" smtClean="0"/>
              <a:pPr>
                <a:defRPr/>
              </a:pPr>
              <a:t>34</a:t>
            </a:fld>
            <a:endParaRPr lang="zh-TW" altLang="en-US" dirty="0"/>
          </a:p>
        </p:txBody>
      </p:sp>
      <p:sp>
        <p:nvSpPr>
          <p:cNvPr id="4" name="標題 3"/>
          <p:cNvSpPr>
            <a:spLocks noGrp="1"/>
          </p:cNvSpPr>
          <p:nvPr>
            <p:ph type="title"/>
          </p:nvPr>
        </p:nvSpPr>
        <p:spPr/>
        <p:txBody>
          <a:bodyPr/>
          <a:lstStyle/>
          <a:p>
            <a:pPr marL="285750" indent="-285750">
              <a:lnSpc>
                <a:spcPct val="150000"/>
              </a:lnSpc>
            </a:pPr>
            <a:r>
              <a:rPr lang="en-US" altLang="zh-TW" sz="3000" dirty="0">
                <a:solidFill>
                  <a:srgbClr val="3333FF"/>
                </a:solidFill>
                <a:latin typeface="微軟正黑體" panose="020B0604030504040204" pitchFamily="34" charset="-120"/>
              </a:rPr>
              <a:t>SHINWA V.F</a:t>
            </a:r>
            <a:r>
              <a:rPr lang="zh-TW" altLang="en-US" sz="3000" dirty="0">
                <a:solidFill>
                  <a:srgbClr val="3333FF"/>
                </a:solidFill>
                <a:latin typeface="微軟正黑體" panose="020B0604030504040204" pitchFamily="34" charset="-120"/>
              </a:rPr>
              <a:t>替代案 </a:t>
            </a:r>
            <a:r>
              <a:rPr lang="en-US" altLang="zh-TW" sz="3000" dirty="0" smtClean="0">
                <a:solidFill>
                  <a:srgbClr val="3333FF"/>
                </a:solidFill>
                <a:latin typeface="微軟正黑體" panose="020B0604030504040204" pitchFamily="34" charset="-120"/>
              </a:rPr>
              <a:t>---</a:t>
            </a:r>
            <a:r>
              <a:rPr lang="zh-TW" altLang="en-US" sz="3000" dirty="0" smtClean="0">
                <a:solidFill>
                  <a:srgbClr val="3333FF"/>
                </a:solidFill>
                <a:latin typeface="微軟正黑體" panose="020B0604030504040204" pitchFamily="34" charset="-120"/>
              </a:rPr>
              <a:t> </a:t>
            </a:r>
            <a:r>
              <a:rPr lang="en-US" altLang="zh-TW" sz="3000" dirty="0" smtClean="0">
                <a:solidFill>
                  <a:srgbClr val="3333FF"/>
                </a:solidFill>
                <a:latin typeface="微軟正黑體" panose="020B0604030504040204" pitchFamily="34" charset="-120"/>
              </a:rPr>
              <a:t>OEM </a:t>
            </a:r>
            <a:r>
              <a:rPr lang="en-US" altLang="zh-TW" sz="3000" dirty="0">
                <a:solidFill>
                  <a:srgbClr val="3333FF"/>
                </a:solidFill>
                <a:latin typeface="微軟正黑體" panose="020B0604030504040204" pitchFamily="34" charset="-120"/>
              </a:rPr>
              <a:t>TH-04W </a:t>
            </a:r>
            <a:r>
              <a:rPr lang="en-US" altLang="zh-TW" sz="3000" dirty="0" smtClean="0">
                <a:solidFill>
                  <a:srgbClr val="3333FF"/>
                </a:solidFill>
                <a:latin typeface="微軟正黑體" panose="020B0604030504040204" pitchFamily="34" charset="-120"/>
              </a:rPr>
              <a:t>T&amp;H</a:t>
            </a:r>
            <a:endParaRPr lang="en-US" altLang="zh-TW" sz="3000" dirty="0">
              <a:solidFill>
                <a:srgbClr val="3333FF"/>
              </a:solidFill>
              <a:latin typeface="微軟正黑體" panose="020B0604030504040204" pitchFamily="34" charset="-120"/>
            </a:endParaRPr>
          </a:p>
        </p:txBody>
      </p:sp>
      <p:pic>
        <p:nvPicPr>
          <p:cNvPr id="5" name="圖片 3"/>
          <p:cNvPicPr>
            <a:picLocks noChangeAspect="1" noChangeArrowheads="1"/>
          </p:cNvPicPr>
          <p:nvPr/>
        </p:nvPicPr>
        <p:blipFill rotWithShape="1">
          <a:blip r:embed="rId2">
            <a:extLst>
              <a:ext uri="{28A0092B-C50C-407E-A947-70E740481C1C}">
                <a14:useLocalDpi xmlns:a14="http://schemas.microsoft.com/office/drawing/2010/main" val="0"/>
              </a:ext>
            </a:extLst>
          </a:blip>
          <a:srcRect l="23082" b="2064"/>
          <a:stretch/>
        </p:blipFill>
        <p:spPr bwMode="auto">
          <a:xfrm>
            <a:off x="6923315" y="1884894"/>
            <a:ext cx="3456632" cy="382769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圖片 5"/>
          <p:cNvPicPr>
            <a:picLocks noChangeAspect="1"/>
          </p:cNvPicPr>
          <p:nvPr/>
        </p:nvPicPr>
        <p:blipFill rotWithShape="1">
          <a:blip r:embed="rId3">
            <a:extLst>
              <a:ext uri="{28A0092B-C50C-407E-A947-70E740481C1C}">
                <a14:useLocalDpi xmlns:a14="http://schemas.microsoft.com/office/drawing/2010/main" val="0"/>
              </a:ext>
            </a:extLst>
          </a:blip>
          <a:srcRect l="25518" b="342"/>
          <a:stretch/>
        </p:blipFill>
        <p:spPr>
          <a:xfrm>
            <a:off x="1879042" y="1884894"/>
            <a:ext cx="3651980" cy="4018617"/>
          </a:xfrm>
          <a:prstGeom prst="rect">
            <a:avLst/>
          </a:prstGeom>
          <a:ln>
            <a:noFill/>
          </a:ln>
          <a:effectLst>
            <a:softEdge rad="112500"/>
          </a:effectLst>
        </p:spPr>
      </p:pic>
      <p:sp>
        <p:nvSpPr>
          <p:cNvPr id="7" name="向右箭號 6"/>
          <p:cNvSpPr/>
          <p:nvPr/>
        </p:nvSpPr>
        <p:spPr>
          <a:xfrm>
            <a:off x="5858549" y="3665951"/>
            <a:ext cx="850520" cy="625651"/>
          </a:xfrm>
          <a:prstGeom prst="stripedRightArrow">
            <a:avLst>
              <a:gd name="adj1" fmla="val 50000"/>
              <a:gd name="adj2" fmla="val 80162"/>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8" name="矩形 7"/>
          <p:cNvSpPr/>
          <p:nvPr/>
        </p:nvSpPr>
        <p:spPr>
          <a:xfrm>
            <a:off x="2311071" y="1594474"/>
            <a:ext cx="2706765" cy="400110"/>
          </a:xfrm>
          <a:prstGeom prst="rect">
            <a:avLst/>
          </a:prstGeom>
        </p:spPr>
        <p:txBody>
          <a:bodyPr wrap="square">
            <a:spAutoFit/>
          </a:bodyPr>
          <a:lstStyle/>
          <a:p>
            <a:pPr eaLnBrk="0" hangingPunct="0">
              <a:spcBef>
                <a:spcPct val="20000"/>
              </a:spcBef>
              <a:buClr>
                <a:srgbClr val="D00600"/>
              </a:buClr>
            </a:pPr>
            <a:r>
              <a:rPr lang="en-US" altLang="zh-TW" sz="2000" b="1" dirty="0" smtClean="0">
                <a:latin typeface="微軟正黑體" panose="020B0604030504040204" pitchFamily="34" charset="-120"/>
                <a:ea typeface="微軟正黑體" panose="020B0604030504040204" pitchFamily="34" charset="-120"/>
                <a:cs typeface="Arial" charset="0"/>
              </a:rPr>
              <a:t>SHINWA V.F (1992)  </a:t>
            </a:r>
          </a:p>
        </p:txBody>
      </p:sp>
      <p:sp>
        <p:nvSpPr>
          <p:cNvPr id="9" name="矩形 8"/>
          <p:cNvSpPr/>
          <p:nvPr/>
        </p:nvSpPr>
        <p:spPr>
          <a:xfrm>
            <a:off x="7265858" y="1484784"/>
            <a:ext cx="2706765" cy="400110"/>
          </a:xfrm>
          <a:prstGeom prst="rect">
            <a:avLst/>
          </a:prstGeom>
        </p:spPr>
        <p:txBody>
          <a:bodyPr wrap="square">
            <a:spAutoFit/>
          </a:bodyPr>
          <a:lstStyle/>
          <a:p>
            <a:pPr eaLnBrk="0" hangingPunct="0">
              <a:spcBef>
                <a:spcPct val="20000"/>
              </a:spcBef>
              <a:buClr>
                <a:srgbClr val="D00600"/>
              </a:buClr>
            </a:pPr>
            <a:r>
              <a:rPr lang="en-US" altLang="zh-TW" sz="2000" b="1" dirty="0" smtClean="0">
                <a:latin typeface="微軟正黑體" panose="020B0604030504040204" pitchFamily="34" charset="-120"/>
                <a:ea typeface="微軟正黑體" panose="020B0604030504040204" pitchFamily="34" charset="-120"/>
                <a:cs typeface="Arial" charset="0"/>
              </a:rPr>
              <a:t>OEM</a:t>
            </a:r>
            <a:r>
              <a:rPr lang="zh-TW" altLang="en-US" sz="2000" b="1" dirty="0" smtClean="0">
                <a:latin typeface="微軟正黑體" panose="020B0604030504040204" pitchFamily="34" charset="-120"/>
                <a:ea typeface="微軟正黑體" panose="020B0604030504040204" pitchFamily="34" charset="-120"/>
                <a:cs typeface="Arial" charset="0"/>
              </a:rPr>
              <a:t> </a:t>
            </a:r>
            <a:r>
              <a:rPr lang="en-US" altLang="zh-TW" sz="2000" b="1" dirty="0" smtClean="0">
                <a:latin typeface="微軟正黑體" panose="020B0604030504040204" pitchFamily="34" charset="-120"/>
                <a:ea typeface="微軟正黑體" panose="020B0604030504040204" pitchFamily="34" charset="-120"/>
                <a:cs typeface="Arial" charset="0"/>
              </a:rPr>
              <a:t>TH-04W(2022) </a:t>
            </a:r>
          </a:p>
        </p:txBody>
      </p:sp>
    </p:spTree>
    <p:extLst>
      <p:ext uri="{BB962C8B-B14F-4D97-AF65-F5344CB8AC3E}">
        <p14:creationId xmlns:p14="http://schemas.microsoft.com/office/powerpoint/2010/main" val="103597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0"/>
          </p:nvPr>
        </p:nvSpPr>
        <p:spPr/>
        <p:txBody>
          <a:bodyPr/>
          <a:lstStyle/>
          <a:p>
            <a:pPr>
              <a:defRPr/>
            </a:pPr>
            <a:fld id="{459FC9CB-BEB9-4AC7-AA67-25DD87166686}" type="slidenum">
              <a:rPr lang="zh-TW" altLang="en-US" smtClean="0"/>
              <a:pPr>
                <a:defRPr/>
              </a:pPr>
              <a:t>35</a:t>
            </a:fld>
            <a:endParaRPr lang="zh-TW" altLang="en-US" dirty="0"/>
          </a:p>
        </p:txBody>
      </p:sp>
      <p:sp>
        <p:nvSpPr>
          <p:cNvPr id="4" name="標題 3"/>
          <p:cNvSpPr>
            <a:spLocks noGrp="1"/>
          </p:cNvSpPr>
          <p:nvPr>
            <p:ph type="title"/>
          </p:nvPr>
        </p:nvSpPr>
        <p:spPr/>
        <p:txBody>
          <a:bodyPr/>
          <a:lstStyle/>
          <a:p>
            <a:r>
              <a:rPr lang="en-US" altLang="zh-TW" sz="3000" dirty="0">
                <a:solidFill>
                  <a:srgbClr val="3333FF"/>
                </a:solidFill>
                <a:latin typeface="微軟正黑體" panose="020B0604030504040204" pitchFamily="34" charset="-120"/>
              </a:rPr>
              <a:t>TH-04W T&amp;H </a:t>
            </a:r>
            <a:r>
              <a:rPr lang="zh-TW" altLang="en-US" sz="3000" dirty="0">
                <a:solidFill>
                  <a:srgbClr val="3333FF"/>
                </a:solidFill>
                <a:latin typeface="微軟正黑體" panose="020B0604030504040204" pitchFamily="34" charset="-120"/>
              </a:rPr>
              <a:t>水箱原先設計</a:t>
            </a:r>
            <a:r>
              <a:rPr lang="en-US" altLang="zh-TW" sz="3000" dirty="0">
                <a:solidFill>
                  <a:srgbClr val="3333FF"/>
                </a:solidFill>
                <a:latin typeface="微軟正黑體" panose="020B0604030504040204" pitchFamily="34" charset="-120"/>
              </a:rPr>
              <a:t/>
            </a:r>
            <a:br>
              <a:rPr lang="en-US" altLang="zh-TW" sz="3000" dirty="0">
                <a:solidFill>
                  <a:srgbClr val="3333FF"/>
                </a:solidFill>
                <a:latin typeface="微軟正黑體" panose="020B0604030504040204" pitchFamily="34" charset="-120"/>
              </a:rPr>
            </a:br>
            <a:endParaRPr lang="zh-TW" altLang="en-US" sz="3000" dirty="0"/>
          </a:p>
        </p:txBody>
      </p:sp>
      <p:sp>
        <p:nvSpPr>
          <p:cNvPr id="9" name="向右箭號 8"/>
          <p:cNvSpPr/>
          <p:nvPr/>
        </p:nvSpPr>
        <p:spPr>
          <a:xfrm rot="16200000">
            <a:off x="2311957" y="3955694"/>
            <a:ext cx="369277" cy="263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向右箭號 9"/>
          <p:cNvSpPr/>
          <p:nvPr/>
        </p:nvSpPr>
        <p:spPr>
          <a:xfrm rot="16200000">
            <a:off x="3102053" y="3986632"/>
            <a:ext cx="369277" cy="263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203600" y="4399727"/>
            <a:ext cx="6407682" cy="1969770"/>
          </a:xfrm>
          <a:prstGeom prst="rect">
            <a:avLst/>
          </a:prstGeom>
          <a:noFill/>
        </p:spPr>
        <p:txBody>
          <a:bodyPr wrap="square" lIns="91440" tIns="45720" rIns="91440" bIns="45720">
            <a:spAutoFit/>
          </a:bodyPr>
          <a:lstStyle/>
          <a:p>
            <a:r>
              <a:rPr lang="en-US" altLang="zh-TW" sz="3000" dirty="0">
                <a:solidFill>
                  <a:srgbClr val="3333FF"/>
                </a:solidFill>
                <a:latin typeface="微軟正黑體" panose="020B0604030504040204" pitchFamily="34" charset="-120"/>
                <a:ea typeface="微軟正黑體" panose="020B0604030504040204" pitchFamily="34" charset="-120"/>
              </a:rPr>
              <a:t>TH-04W</a:t>
            </a:r>
            <a:r>
              <a:rPr lang="zh-TW" altLang="en-US" sz="3000" dirty="0">
                <a:solidFill>
                  <a:srgbClr val="3333FF"/>
                </a:solidFill>
                <a:latin typeface="微軟正黑體" panose="020B0604030504040204" pitchFamily="34" charset="-120"/>
                <a:ea typeface="微軟正黑體" panose="020B0604030504040204" pitchFamily="34" charset="-120"/>
              </a:rPr>
              <a:t>水位異常復歸方法</a:t>
            </a:r>
          </a:p>
          <a:p>
            <a:r>
              <a:rPr lang="en-US" altLang="zh-TW" sz="3000" dirty="0" smtClean="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1.</a:t>
            </a:r>
            <a:r>
              <a:rPr lang="zh-TW" altLang="en-US" sz="3000" dirty="0" smtClean="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 水位紅色異常指示燈恆亮</a:t>
            </a:r>
            <a:endParaRPr lang="en-US" altLang="zh-TW" sz="3000" dirty="0" smtClean="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endParaRPr>
          </a:p>
          <a:p>
            <a:r>
              <a:rPr lang="en-US" altLang="zh-TW" sz="3000" b="0" cap="none" spc="0" dirty="0" smtClean="0">
                <a:ln w="0"/>
                <a:solidFill>
                  <a:schemeClr val="tx1"/>
                </a:solidFill>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2.</a:t>
            </a:r>
            <a:r>
              <a:rPr lang="zh-TW" altLang="en-US" sz="3000" b="0" cap="none" spc="0" dirty="0" smtClean="0">
                <a:ln w="0"/>
                <a:solidFill>
                  <a:schemeClr val="tx1"/>
                </a:solidFill>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 溫度濕度</a:t>
            </a:r>
            <a:r>
              <a:rPr lang="zh-TW" altLang="en-US" sz="3000" dirty="0" smtClean="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紅色異常指示燈閃滅</a:t>
            </a:r>
            <a:endParaRPr lang="en-US" altLang="zh-TW" sz="3000" dirty="0" smtClean="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endParaRPr>
          </a:p>
          <a:p>
            <a:r>
              <a:rPr lang="en-US" altLang="zh-TW" sz="3000" dirty="0" smtClean="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3.</a:t>
            </a:r>
            <a:r>
              <a:rPr lang="zh-TW" altLang="en-US" sz="3000" dirty="0" smtClean="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 此時機台停止加濕 </a:t>
            </a:r>
            <a:r>
              <a:rPr lang="en-US" altLang="zh-TW" sz="3000" dirty="0" smtClean="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 </a:t>
            </a:r>
            <a:r>
              <a:rPr lang="zh-TW" altLang="en-US" sz="3000" dirty="0" smtClean="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濕度會偏低</a:t>
            </a:r>
            <a:endParaRPr lang="en-US" altLang="zh-TW" sz="3000" dirty="0" smtClean="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endParaRPr>
          </a:p>
        </p:txBody>
      </p:sp>
      <p:pic>
        <p:nvPicPr>
          <p:cNvPr id="18" name="圖片 17"/>
          <p:cNvPicPr>
            <a:picLocks noChangeAspect="1"/>
          </p:cNvPicPr>
          <p:nvPr/>
        </p:nvPicPr>
        <p:blipFill>
          <a:blip r:embed="rId3"/>
          <a:stretch>
            <a:fillRect/>
          </a:stretch>
        </p:blipFill>
        <p:spPr>
          <a:xfrm>
            <a:off x="6723884" y="1267640"/>
            <a:ext cx="4392488" cy="4959594"/>
          </a:xfrm>
          <a:prstGeom prst="rect">
            <a:avLst/>
          </a:prstGeom>
        </p:spPr>
      </p:pic>
      <p:sp>
        <p:nvSpPr>
          <p:cNvPr id="19" name="向下箭號 18"/>
          <p:cNvSpPr/>
          <p:nvPr/>
        </p:nvSpPr>
        <p:spPr>
          <a:xfrm rot="5400000">
            <a:off x="9765432" y="2962163"/>
            <a:ext cx="272562" cy="5011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向下箭號 19"/>
          <p:cNvSpPr/>
          <p:nvPr/>
        </p:nvSpPr>
        <p:spPr>
          <a:xfrm rot="5400000">
            <a:off x="9751219" y="3516078"/>
            <a:ext cx="272562" cy="5011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向下箭號 20"/>
          <p:cNvSpPr/>
          <p:nvPr/>
        </p:nvSpPr>
        <p:spPr>
          <a:xfrm rot="5400000">
            <a:off x="9738692" y="4069993"/>
            <a:ext cx="272562" cy="5011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10152294" y="3012689"/>
            <a:ext cx="1246623" cy="400110"/>
          </a:xfrm>
          <a:prstGeom prst="rect">
            <a:avLst/>
          </a:prstGeom>
          <a:solidFill>
            <a:schemeClr val="accent1">
              <a:lumMod val="60000"/>
              <a:lumOff val="40000"/>
            </a:schemeClr>
          </a:solidFill>
        </p:spPr>
        <p:txBody>
          <a:bodyPr wrap="none" lIns="91440" tIns="45720" rIns="91440" bIns="45720">
            <a:spAutoFit/>
          </a:bodyPr>
          <a:lstStyle/>
          <a:p>
            <a:pPr algn="ctr"/>
            <a:r>
              <a:rPr lang="en-US" altLang="zh-TW" sz="2000" b="0" cap="none" spc="0" dirty="0" smtClean="0">
                <a:ln w="0"/>
                <a:solidFill>
                  <a:schemeClr val="tx1"/>
                </a:solidFill>
                <a:effectLst>
                  <a:outerShdw blurRad="38100" dist="19050" dir="2700000" algn="tl" rotWithShape="0">
                    <a:schemeClr val="dk1">
                      <a:alpha val="40000"/>
                    </a:schemeClr>
                  </a:outerShdw>
                </a:effectLst>
              </a:rPr>
              <a:t>TOO HIGH</a:t>
            </a:r>
            <a:endParaRPr lang="zh-TW" altLang="en-US" sz="2000" b="0" cap="none" spc="0" dirty="0">
              <a:ln w="0"/>
              <a:solidFill>
                <a:schemeClr val="tx1"/>
              </a:solidFill>
              <a:effectLst>
                <a:outerShdw blurRad="38100" dist="19050" dir="2700000" algn="tl" rotWithShape="0">
                  <a:schemeClr val="dk1">
                    <a:alpha val="40000"/>
                  </a:schemeClr>
                </a:outerShdw>
              </a:effectLst>
            </a:endParaRPr>
          </a:p>
        </p:txBody>
      </p:sp>
      <p:sp>
        <p:nvSpPr>
          <p:cNvPr id="23" name="矩形 22"/>
          <p:cNvSpPr/>
          <p:nvPr/>
        </p:nvSpPr>
        <p:spPr>
          <a:xfrm>
            <a:off x="10125892" y="3566604"/>
            <a:ext cx="2047355" cy="400110"/>
          </a:xfrm>
          <a:prstGeom prst="rect">
            <a:avLst/>
          </a:prstGeom>
          <a:solidFill>
            <a:schemeClr val="accent1">
              <a:lumMod val="60000"/>
              <a:lumOff val="40000"/>
            </a:schemeClr>
          </a:solidFill>
        </p:spPr>
        <p:txBody>
          <a:bodyPr wrap="none" lIns="91440" tIns="45720" rIns="91440" bIns="45720">
            <a:spAutoFit/>
          </a:bodyPr>
          <a:lstStyle/>
          <a:p>
            <a:pPr algn="ctr"/>
            <a:r>
              <a:rPr lang="zh-TW" altLang="en-US" sz="2000" dirty="0" smtClean="0">
                <a:ln w="0"/>
                <a:effectLst>
                  <a:outerShdw blurRad="38100" dist="19050" dir="2700000" algn="tl" rotWithShape="0">
                    <a:schemeClr val="dk1">
                      <a:alpha val="40000"/>
                    </a:schemeClr>
                  </a:outerShdw>
                </a:effectLst>
              </a:rPr>
              <a:t>補水指示</a:t>
            </a:r>
            <a:r>
              <a:rPr lang="en-US" altLang="zh-TW" sz="2000" dirty="0" smtClean="0">
                <a:ln w="0"/>
                <a:effectLst>
                  <a:outerShdw blurRad="38100" dist="19050" dir="2700000" algn="tl" rotWithShape="0">
                    <a:schemeClr val="dk1">
                      <a:alpha val="40000"/>
                    </a:schemeClr>
                  </a:outerShdw>
                </a:effectLst>
              </a:rPr>
              <a:t>SENSOR</a:t>
            </a:r>
            <a:endParaRPr lang="zh-TW" altLang="en-US" sz="2000" b="0" cap="none" spc="0" dirty="0">
              <a:ln w="0"/>
              <a:solidFill>
                <a:schemeClr val="tx1"/>
              </a:solidFill>
              <a:effectLst>
                <a:outerShdw blurRad="38100" dist="19050" dir="2700000" algn="tl" rotWithShape="0">
                  <a:schemeClr val="dk1">
                    <a:alpha val="40000"/>
                  </a:schemeClr>
                </a:outerShdw>
              </a:effectLst>
            </a:endParaRPr>
          </a:p>
        </p:txBody>
      </p:sp>
      <p:sp>
        <p:nvSpPr>
          <p:cNvPr id="24" name="矩形 23"/>
          <p:cNvSpPr/>
          <p:nvPr/>
        </p:nvSpPr>
        <p:spPr>
          <a:xfrm>
            <a:off x="10137255" y="4150180"/>
            <a:ext cx="1196546" cy="400110"/>
          </a:xfrm>
          <a:prstGeom prst="rect">
            <a:avLst/>
          </a:prstGeom>
          <a:solidFill>
            <a:schemeClr val="accent1">
              <a:lumMod val="60000"/>
              <a:lumOff val="40000"/>
            </a:schemeClr>
          </a:solidFill>
        </p:spPr>
        <p:txBody>
          <a:bodyPr wrap="none" lIns="91440" tIns="45720" rIns="91440" bIns="45720">
            <a:spAutoFit/>
          </a:bodyPr>
          <a:lstStyle/>
          <a:p>
            <a:pPr algn="ctr"/>
            <a:r>
              <a:rPr lang="en-US" altLang="zh-TW" sz="2000" b="0" cap="none" spc="0" dirty="0" smtClean="0">
                <a:ln w="0"/>
                <a:solidFill>
                  <a:schemeClr val="tx1"/>
                </a:solidFill>
                <a:effectLst>
                  <a:outerShdw blurRad="38100" dist="19050" dir="2700000" algn="tl" rotWithShape="0">
                    <a:schemeClr val="dk1">
                      <a:alpha val="40000"/>
                    </a:schemeClr>
                  </a:outerShdw>
                </a:effectLst>
              </a:rPr>
              <a:t>TOO LOW</a:t>
            </a:r>
            <a:endParaRPr lang="zh-TW" altLang="en-US" sz="2000" b="0" cap="none" spc="0" dirty="0">
              <a:ln w="0"/>
              <a:solidFill>
                <a:schemeClr val="tx1"/>
              </a:solidFill>
              <a:effectLst>
                <a:outerShdw blurRad="38100" dist="19050" dir="2700000" algn="tl" rotWithShape="0">
                  <a:schemeClr val="dk1">
                    <a:alpha val="40000"/>
                  </a:schemeClr>
                </a:outerShdw>
              </a:effectLst>
            </a:endParaRPr>
          </a:p>
        </p:txBody>
      </p:sp>
      <p:grpSp>
        <p:nvGrpSpPr>
          <p:cNvPr id="26" name="群組 25"/>
          <p:cNvGrpSpPr/>
          <p:nvPr/>
        </p:nvGrpSpPr>
        <p:grpSpPr>
          <a:xfrm>
            <a:off x="491007" y="1267640"/>
            <a:ext cx="4952191" cy="2452225"/>
            <a:chOff x="491007" y="1687020"/>
            <a:chExt cx="4952191" cy="2032845"/>
          </a:xfrm>
        </p:grpSpPr>
        <p:pic>
          <p:nvPicPr>
            <p:cNvPr id="6" name="圖片 5"/>
            <p:cNvPicPr>
              <a:picLocks noChangeAspect="1"/>
            </p:cNvPicPr>
            <p:nvPr/>
          </p:nvPicPr>
          <p:blipFill rotWithShape="1">
            <a:blip r:embed="rId4"/>
            <a:srcRect l="29314" r="29590" b="56984"/>
            <a:stretch/>
          </p:blipFill>
          <p:spPr>
            <a:xfrm>
              <a:off x="491007" y="1687020"/>
              <a:ext cx="4952191" cy="2032845"/>
            </a:xfrm>
            <a:prstGeom prst="rect">
              <a:avLst/>
            </a:prstGeom>
          </p:spPr>
        </p:pic>
        <p:sp>
          <p:nvSpPr>
            <p:cNvPr id="8" name="橢圓 7"/>
            <p:cNvSpPr/>
            <p:nvPr/>
          </p:nvSpPr>
          <p:spPr>
            <a:xfrm>
              <a:off x="2281568" y="3223692"/>
              <a:ext cx="430056" cy="339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p:cNvSpPr/>
            <p:nvPr/>
          </p:nvSpPr>
          <p:spPr>
            <a:xfrm>
              <a:off x="3071664" y="3212976"/>
              <a:ext cx="430056" cy="339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9869037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0"/>
          </p:nvPr>
        </p:nvSpPr>
        <p:spPr/>
        <p:txBody>
          <a:bodyPr/>
          <a:lstStyle/>
          <a:p>
            <a:pPr>
              <a:defRPr/>
            </a:pPr>
            <a:fld id="{459FC9CB-BEB9-4AC7-AA67-25DD87166686}" type="slidenum">
              <a:rPr lang="zh-TW" altLang="en-US" smtClean="0"/>
              <a:pPr>
                <a:defRPr/>
              </a:pPr>
              <a:t>36</a:t>
            </a:fld>
            <a:endParaRPr lang="zh-TW" altLang="en-US" dirty="0"/>
          </a:p>
        </p:txBody>
      </p:sp>
      <p:sp>
        <p:nvSpPr>
          <p:cNvPr id="4" name="標題 3"/>
          <p:cNvSpPr>
            <a:spLocks noGrp="1"/>
          </p:cNvSpPr>
          <p:nvPr>
            <p:ph type="title"/>
          </p:nvPr>
        </p:nvSpPr>
        <p:spPr/>
        <p:txBody>
          <a:bodyPr/>
          <a:lstStyle/>
          <a:p>
            <a:r>
              <a:rPr lang="en-US" altLang="zh-TW" sz="3000" dirty="0">
                <a:solidFill>
                  <a:srgbClr val="3333FF"/>
                </a:solidFill>
                <a:latin typeface="微軟正黑體" panose="020B0604030504040204" pitchFamily="34" charset="-120"/>
              </a:rPr>
              <a:t>TH-04W T&amp;H</a:t>
            </a:r>
            <a:r>
              <a:rPr lang="zh-TW" altLang="en-US" sz="3000" dirty="0">
                <a:solidFill>
                  <a:srgbClr val="3333FF"/>
                </a:solidFill>
                <a:latin typeface="微軟正黑體" panose="020B0604030504040204" pitchFamily="34" charset="-120"/>
              </a:rPr>
              <a:t> 水箱修改設計</a:t>
            </a:r>
            <a:r>
              <a:rPr lang="en-US" altLang="zh-TW" sz="3000" dirty="0">
                <a:solidFill>
                  <a:srgbClr val="3333FF"/>
                </a:solidFill>
                <a:latin typeface="微軟正黑體" panose="020B0604030504040204" pitchFamily="34" charset="-120"/>
              </a:rPr>
              <a:t/>
            </a:r>
            <a:br>
              <a:rPr lang="en-US" altLang="zh-TW" sz="3000" dirty="0">
                <a:solidFill>
                  <a:srgbClr val="3333FF"/>
                </a:solidFill>
                <a:latin typeface="微軟正黑體" panose="020B0604030504040204" pitchFamily="34" charset="-120"/>
              </a:rPr>
            </a:br>
            <a:r>
              <a:rPr lang="en-US" altLang="zh-TW" sz="3000" dirty="0">
                <a:solidFill>
                  <a:srgbClr val="3333FF"/>
                </a:solidFill>
                <a:latin typeface="微軟正黑體" panose="020B0604030504040204" pitchFamily="34" charset="-120"/>
              </a:rPr>
              <a:t/>
            </a:r>
            <a:br>
              <a:rPr lang="en-US" altLang="zh-TW" sz="3000" dirty="0">
                <a:solidFill>
                  <a:srgbClr val="3333FF"/>
                </a:solidFill>
                <a:latin typeface="微軟正黑體" panose="020B0604030504040204" pitchFamily="34" charset="-120"/>
              </a:rPr>
            </a:br>
            <a:endParaRPr lang="zh-TW" altLang="en-US" sz="3000" dirty="0"/>
          </a:p>
        </p:txBody>
      </p:sp>
      <p:pic>
        <p:nvPicPr>
          <p:cNvPr id="2050" name="圖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480" y="1412776"/>
            <a:ext cx="9289032" cy="49607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矩形 4"/>
          <p:cNvSpPr/>
          <p:nvPr/>
        </p:nvSpPr>
        <p:spPr>
          <a:xfrm>
            <a:off x="8400256" y="2348880"/>
            <a:ext cx="2304256" cy="4024658"/>
          </a:xfrm>
          <a:prstGeom prst="rect">
            <a:avLst/>
          </a:prstGeom>
          <a:noFill/>
          <a:ln w="38100">
            <a:solidFill>
              <a:srgbClr val="FF66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927648" y="3573016"/>
            <a:ext cx="2880320" cy="1152128"/>
          </a:xfrm>
          <a:prstGeom prst="rect">
            <a:avLst/>
          </a:prstGeom>
          <a:noFill/>
          <a:ln w="38100">
            <a:solidFill>
              <a:srgbClr val="FF66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471164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0"/>
          </p:nvPr>
        </p:nvSpPr>
        <p:spPr/>
        <p:txBody>
          <a:bodyPr/>
          <a:lstStyle/>
          <a:p>
            <a:pPr>
              <a:defRPr/>
            </a:pPr>
            <a:fld id="{459FC9CB-BEB9-4AC7-AA67-25DD87166686}" type="slidenum">
              <a:rPr lang="zh-TW" altLang="en-US" smtClean="0"/>
              <a:pPr>
                <a:defRPr/>
              </a:pPr>
              <a:t>37</a:t>
            </a:fld>
            <a:endParaRPr lang="zh-TW" altLang="en-US" dirty="0"/>
          </a:p>
        </p:txBody>
      </p:sp>
      <p:grpSp>
        <p:nvGrpSpPr>
          <p:cNvPr id="5" name="群組 4"/>
          <p:cNvGrpSpPr/>
          <p:nvPr/>
        </p:nvGrpSpPr>
        <p:grpSpPr>
          <a:xfrm>
            <a:off x="1083155" y="200549"/>
            <a:ext cx="5182343" cy="2198077"/>
            <a:chOff x="1116010" y="205538"/>
            <a:chExt cx="5182343" cy="2198077"/>
          </a:xfrm>
        </p:grpSpPr>
        <p:sp>
          <p:nvSpPr>
            <p:cNvPr id="6" name="矩形 5"/>
            <p:cNvSpPr/>
            <p:nvPr/>
          </p:nvSpPr>
          <p:spPr>
            <a:xfrm>
              <a:off x="3837422" y="1330562"/>
              <a:ext cx="2460931" cy="400110"/>
            </a:xfrm>
            <a:prstGeom prst="rect">
              <a:avLst/>
            </a:prstGeom>
            <a:solidFill>
              <a:sysClr val="window" lastClr="FFFFFF">
                <a:lumMod val="75000"/>
              </a:sysClr>
            </a:solid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補水指示</a:t>
              </a:r>
              <a:r>
                <a:rPr kumimoji="0" lang="en-US" altLang="zh-TW"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SENSOR(</a:t>
              </a:r>
              <a:r>
                <a:rPr kumimoji="0" lang="zh-TW" altLang="en-US"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滅</a:t>
              </a:r>
              <a:r>
                <a:rPr kumimoji="0" lang="en-US" altLang="zh-TW"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a:t>
              </a:r>
              <a:endParaRPr kumimoji="0" lang="zh-TW" altLang="en-US"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endParaRPr>
            </a:p>
          </p:txBody>
        </p:sp>
        <p:sp>
          <p:nvSpPr>
            <p:cNvPr id="7" name="矩形 6"/>
            <p:cNvSpPr/>
            <p:nvPr/>
          </p:nvSpPr>
          <p:spPr>
            <a:xfrm>
              <a:off x="3837422" y="1849786"/>
              <a:ext cx="1610121" cy="400110"/>
            </a:xfrm>
            <a:prstGeom prst="rect">
              <a:avLst/>
            </a:prstGeom>
            <a:solidFill>
              <a:sysClr val="window" lastClr="FFFFFF">
                <a:lumMod val="75000"/>
              </a:sysClr>
            </a:solid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TOO LOW(</a:t>
              </a:r>
              <a:r>
                <a:rPr kumimoji="0" lang="zh-TW" altLang="en-US"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滅</a:t>
              </a:r>
              <a:r>
                <a:rPr kumimoji="0" lang="en-US" altLang="zh-TW"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a:t>
              </a:r>
              <a:endParaRPr kumimoji="0" lang="zh-TW" altLang="en-US"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endParaRPr>
            </a:p>
          </p:txBody>
        </p:sp>
        <p:grpSp>
          <p:nvGrpSpPr>
            <p:cNvPr id="8" name="群組 7"/>
            <p:cNvGrpSpPr/>
            <p:nvPr/>
          </p:nvGrpSpPr>
          <p:grpSpPr>
            <a:xfrm>
              <a:off x="1116010" y="205538"/>
              <a:ext cx="2269029" cy="2198077"/>
              <a:chOff x="315910" y="1504632"/>
              <a:chExt cx="2269029" cy="2198077"/>
            </a:xfrm>
          </p:grpSpPr>
          <p:grpSp>
            <p:nvGrpSpPr>
              <p:cNvPr id="13" name="群組 12"/>
              <p:cNvGrpSpPr/>
              <p:nvPr/>
            </p:nvGrpSpPr>
            <p:grpSpPr>
              <a:xfrm>
                <a:off x="677009" y="1504632"/>
                <a:ext cx="1907930" cy="2198077"/>
                <a:chOff x="149470" y="1504632"/>
                <a:chExt cx="1907930" cy="2198077"/>
              </a:xfrm>
            </p:grpSpPr>
            <p:sp>
              <p:nvSpPr>
                <p:cNvPr id="16" name="圓柱 15"/>
                <p:cNvSpPr/>
                <p:nvPr/>
              </p:nvSpPr>
              <p:spPr>
                <a:xfrm>
                  <a:off x="149470" y="1504632"/>
                  <a:ext cx="1046284" cy="2198077"/>
                </a:xfrm>
                <a:prstGeom prst="can">
                  <a:avLst/>
                </a:prstGeom>
                <a:solidFill>
                  <a:sysClr val="window" lastClr="FFFFFF"/>
                </a:solidFill>
                <a:ln w="5715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圓柱 16"/>
                <p:cNvSpPr/>
                <p:nvPr/>
              </p:nvSpPr>
              <p:spPr>
                <a:xfrm>
                  <a:off x="149470" y="2470637"/>
                  <a:ext cx="1046284" cy="1232071"/>
                </a:xfrm>
                <a:prstGeom prst="can">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8" name="肘形接點 17"/>
                <p:cNvCxnSpPr/>
                <p:nvPr/>
              </p:nvCxnSpPr>
              <p:spPr>
                <a:xfrm>
                  <a:off x="1195754" y="2033463"/>
                  <a:ext cx="861646" cy="12700"/>
                </a:xfrm>
                <a:prstGeom prst="bentConnector3">
                  <a:avLst/>
                </a:prstGeom>
                <a:noFill/>
                <a:ln w="38100" cap="flat" cmpd="sng" algn="ctr">
                  <a:solidFill>
                    <a:srgbClr val="ED7D31">
                      <a:lumMod val="75000"/>
                    </a:srgbClr>
                  </a:solidFill>
                  <a:prstDash val="solid"/>
                  <a:miter lim="800000"/>
                </a:ln>
                <a:effectLst/>
              </p:spPr>
            </p:cxnSp>
            <p:cxnSp>
              <p:nvCxnSpPr>
                <p:cNvPr id="19" name="肘形接點 18"/>
                <p:cNvCxnSpPr/>
                <p:nvPr/>
              </p:nvCxnSpPr>
              <p:spPr>
                <a:xfrm>
                  <a:off x="1195754" y="3449515"/>
                  <a:ext cx="861646" cy="12700"/>
                </a:xfrm>
                <a:prstGeom prst="bentConnector3">
                  <a:avLst/>
                </a:prstGeom>
                <a:noFill/>
                <a:ln w="38100" cap="flat" cmpd="sng" algn="ctr">
                  <a:solidFill>
                    <a:srgbClr val="ED7D31">
                      <a:lumMod val="75000"/>
                    </a:srgbClr>
                  </a:solidFill>
                  <a:prstDash val="solid"/>
                  <a:miter lim="800000"/>
                </a:ln>
                <a:effectLst/>
              </p:spPr>
            </p:cxnSp>
            <p:cxnSp>
              <p:nvCxnSpPr>
                <p:cNvPr id="20" name="肘形接點 19"/>
                <p:cNvCxnSpPr/>
                <p:nvPr/>
              </p:nvCxnSpPr>
              <p:spPr>
                <a:xfrm rot="5400000">
                  <a:off x="1344247" y="2753460"/>
                  <a:ext cx="1416051" cy="1461"/>
                </a:xfrm>
                <a:prstGeom prst="bentConnector3">
                  <a:avLst/>
                </a:prstGeom>
                <a:noFill/>
                <a:ln w="38100" cap="flat" cmpd="sng" algn="ctr">
                  <a:solidFill>
                    <a:srgbClr val="ED7D31">
                      <a:lumMod val="75000"/>
                    </a:srgbClr>
                  </a:solidFill>
                  <a:prstDash val="solid"/>
                  <a:miter lim="800000"/>
                </a:ln>
                <a:effectLst/>
              </p:spPr>
            </p:cxnSp>
          </p:grpSp>
          <p:sp>
            <p:nvSpPr>
              <p:cNvPr id="14" name="橢圓 13"/>
              <p:cNvSpPr/>
              <p:nvPr/>
            </p:nvSpPr>
            <p:spPr>
              <a:xfrm>
                <a:off x="606670" y="1776619"/>
                <a:ext cx="140678" cy="211016"/>
              </a:xfrm>
              <a:prstGeom prst="ellipse">
                <a:avLst/>
              </a:prstGeom>
              <a:solidFill>
                <a:srgbClr val="FF000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sp>
            <p:nvSpPr>
              <p:cNvPr id="15" name="向右箭號 14"/>
              <p:cNvSpPr/>
              <p:nvPr/>
            </p:nvSpPr>
            <p:spPr>
              <a:xfrm flipH="1">
                <a:off x="315910" y="1745320"/>
                <a:ext cx="290759" cy="273614"/>
              </a:xfrm>
              <a:prstGeom prst="rightArrow">
                <a:avLst/>
              </a:prstGeom>
              <a:solidFill>
                <a:srgbClr val="FF000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9" name="圓角矩形 8"/>
            <p:cNvSpPr/>
            <p:nvPr/>
          </p:nvSpPr>
          <p:spPr>
            <a:xfrm>
              <a:off x="3329782" y="835230"/>
              <a:ext cx="474785" cy="237241"/>
            </a:xfrm>
            <a:prstGeom prst="round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圓角矩形 9"/>
            <p:cNvSpPr/>
            <p:nvPr/>
          </p:nvSpPr>
          <p:spPr>
            <a:xfrm>
              <a:off x="3329782" y="1862756"/>
              <a:ext cx="474785" cy="237241"/>
            </a:xfrm>
            <a:prstGeom prst="round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圓角矩形 10"/>
            <p:cNvSpPr/>
            <p:nvPr/>
          </p:nvSpPr>
          <p:spPr>
            <a:xfrm>
              <a:off x="3329782" y="1455096"/>
              <a:ext cx="474785" cy="237241"/>
            </a:xfrm>
            <a:prstGeom prst="round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矩形 11"/>
            <p:cNvSpPr/>
            <p:nvPr/>
          </p:nvSpPr>
          <p:spPr>
            <a:xfrm>
              <a:off x="3850496" y="747069"/>
              <a:ext cx="1717907" cy="400110"/>
            </a:xfrm>
            <a:prstGeom prst="rect">
              <a:avLst/>
            </a:prstGeom>
            <a:solidFill>
              <a:srgbClr val="FFC000">
                <a:lumMod val="60000"/>
                <a:lumOff val="40000"/>
              </a:srgbClr>
            </a:solid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TOO HIGH</a:t>
              </a:r>
              <a:r>
                <a:rPr kumimoji="0" lang="zh-TW" altLang="en-US"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 </a:t>
              </a:r>
              <a:r>
                <a:rPr kumimoji="0" lang="en-US" altLang="zh-TW"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a:t>
              </a:r>
              <a:r>
                <a:rPr kumimoji="0" lang="zh-TW" altLang="en-US"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亮</a:t>
              </a:r>
              <a:r>
                <a:rPr kumimoji="0" lang="en-US" altLang="zh-TW"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a:t>
              </a:r>
              <a:endParaRPr kumimoji="0" lang="zh-TW" altLang="en-US"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endParaRPr>
            </a:p>
          </p:txBody>
        </p:sp>
      </p:grpSp>
      <p:grpSp>
        <p:nvGrpSpPr>
          <p:cNvPr id="21" name="群組 20"/>
          <p:cNvGrpSpPr/>
          <p:nvPr/>
        </p:nvGrpSpPr>
        <p:grpSpPr>
          <a:xfrm>
            <a:off x="1083155" y="3627911"/>
            <a:ext cx="2688557" cy="2198077"/>
            <a:chOff x="1116010" y="205538"/>
            <a:chExt cx="2688557" cy="2198077"/>
          </a:xfrm>
        </p:grpSpPr>
        <p:grpSp>
          <p:nvGrpSpPr>
            <p:cNvPr id="22" name="群組 21"/>
            <p:cNvGrpSpPr/>
            <p:nvPr/>
          </p:nvGrpSpPr>
          <p:grpSpPr>
            <a:xfrm>
              <a:off x="1116010" y="205538"/>
              <a:ext cx="2269029" cy="2198077"/>
              <a:chOff x="315910" y="1504632"/>
              <a:chExt cx="2269029" cy="2198077"/>
            </a:xfrm>
          </p:grpSpPr>
          <p:grpSp>
            <p:nvGrpSpPr>
              <p:cNvPr id="26" name="群組 25"/>
              <p:cNvGrpSpPr/>
              <p:nvPr/>
            </p:nvGrpSpPr>
            <p:grpSpPr>
              <a:xfrm>
                <a:off x="677009" y="1504632"/>
                <a:ext cx="1907930" cy="2198077"/>
                <a:chOff x="149470" y="1504632"/>
                <a:chExt cx="1907930" cy="2198077"/>
              </a:xfrm>
            </p:grpSpPr>
            <p:sp>
              <p:nvSpPr>
                <p:cNvPr id="29" name="圓柱 28"/>
                <p:cNvSpPr/>
                <p:nvPr/>
              </p:nvSpPr>
              <p:spPr>
                <a:xfrm>
                  <a:off x="149470" y="1504632"/>
                  <a:ext cx="1046284" cy="2198077"/>
                </a:xfrm>
                <a:prstGeom prst="can">
                  <a:avLst/>
                </a:prstGeom>
                <a:solidFill>
                  <a:sysClr val="window" lastClr="FFFFFF"/>
                </a:solidFill>
                <a:ln w="5715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sp>
              <p:nvSpPr>
                <p:cNvPr id="30" name="圓柱 29"/>
                <p:cNvSpPr/>
                <p:nvPr/>
              </p:nvSpPr>
              <p:spPr>
                <a:xfrm>
                  <a:off x="149470" y="2018935"/>
                  <a:ext cx="1046284" cy="1683774"/>
                </a:xfrm>
                <a:prstGeom prst="can">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31" name="肘形接點 30"/>
                <p:cNvCxnSpPr/>
                <p:nvPr/>
              </p:nvCxnSpPr>
              <p:spPr>
                <a:xfrm>
                  <a:off x="1195754" y="2033463"/>
                  <a:ext cx="861646" cy="12700"/>
                </a:xfrm>
                <a:prstGeom prst="bentConnector3">
                  <a:avLst/>
                </a:prstGeom>
                <a:noFill/>
                <a:ln w="38100" cap="flat" cmpd="sng" algn="ctr">
                  <a:solidFill>
                    <a:srgbClr val="ED7D31">
                      <a:lumMod val="75000"/>
                    </a:srgbClr>
                  </a:solidFill>
                  <a:prstDash val="solid"/>
                  <a:miter lim="800000"/>
                </a:ln>
                <a:effectLst/>
              </p:spPr>
            </p:cxnSp>
            <p:cxnSp>
              <p:nvCxnSpPr>
                <p:cNvPr id="32" name="肘形接點 31"/>
                <p:cNvCxnSpPr/>
                <p:nvPr/>
              </p:nvCxnSpPr>
              <p:spPr>
                <a:xfrm>
                  <a:off x="1195754" y="3449515"/>
                  <a:ext cx="861646" cy="12700"/>
                </a:xfrm>
                <a:prstGeom prst="bentConnector3">
                  <a:avLst/>
                </a:prstGeom>
                <a:noFill/>
                <a:ln w="38100" cap="flat" cmpd="sng" algn="ctr">
                  <a:solidFill>
                    <a:srgbClr val="ED7D31">
                      <a:lumMod val="75000"/>
                    </a:srgbClr>
                  </a:solidFill>
                  <a:prstDash val="solid"/>
                  <a:miter lim="800000"/>
                </a:ln>
                <a:effectLst/>
              </p:spPr>
            </p:cxnSp>
            <p:cxnSp>
              <p:nvCxnSpPr>
                <p:cNvPr id="33" name="肘形接點 32"/>
                <p:cNvCxnSpPr/>
                <p:nvPr/>
              </p:nvCxnSpPr>
              <p:spPr>
                <a:xfrm rot="5400000">
                  <a:off x="1344247" y="2753460"/>
                  <a:ext cx="1416051" cy="1461"/>
                </a:xfrm>
                <a:prstGeom prst="bentConnector3">
                  <a:avLst/>
                </a:prstGeom>
                <a:noFill/>
                <a:ln w="38100" cap="flat" cmpd="sng" algn="ctr">
                  <a:solidFill>
                    <a:srgbClr val="ED7D31">
                      <a:lumMod val="75000"/>
                    </a:srgbClr>
                  </a:solidFill>
                  <a:prstDash val="solid"/>
                  <a:miter lim="800000"/>
                </a:ln>
                <a:effectLst/>
              </p:spPr>
            </p:cxnSp>
          </p:grpSp>
          <p:sp>
            <p:nvSpPr>
              <p:cNvPr id="27" name="橢圓 26"/>
              <p:cNvSpPr/>
              <p:nvPr/>
            </p:nvSpPr>
            <p:spPr>
              <a:xfrm>
                <a:off x="606670" y="1776619"/>
                <a:ext cx="140678" cy="211016"/>
              </a:xfrm>
              <a:prstGeom prst="ellipse">
                <a:avLst/>
              </a:prstGeom>
              <a:solidFill>
                <a:srgbClr val="FF000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向右箭號 27"/>
              <p:cNvSpPr/>
              <p:nvPr/>
            </p:nvSpPr>
            <p:spPr>
              <a:xfrm flipH="1">
                <a:off x="315910" y="1745320"/>
                <a:ext cx="290759" cy="273614"/>
              </a:xfrm>
              <a:prstGeom prst="rightArrow">
                <a:avLst/>
              </a:prstGeom>
              <a:solidFill>
                <a:srgbClr val="FF000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23" name="圓角矩形 22"/>
            <p:cNvSpPr/>
            <p:nvPr/>
          </p:nvSpPr>
          <p:spPr>
            <a:xfrm>
              <a:off x="3329782" y="916665"/>
              <a:ext cx="474785" cy="237241"/>
            </a:xfrm>
            <a:prstGeom prst="round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圓角矩形 23"/>
            <p:cNvSpPr/>
            <p:nvPr/>
          </p:nvSpPr>
          <p:spPr>
            <a:xfrm>
              <a:off x="3329782" y="1862756"/>
              <a:ext cx="474785" cy="237241"/>
            </a:xfrm>
            <a:prstGeom prst="round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圓角矩形 24"/>
            <p:cNvSpPr/>
            <p:nvPr/>
          </p:nvSpPr>
          <p:spPr>
            <a:xfrm>
              <a:off x="3329782" y="1455096"/>
              <a:ext cx="474785" cy="237241"/>
            </a:xfrm>
            <a:prstGeom prst="round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34" name="群組 33"/>
          <p:cNvGrpSpPr/>
          <p:nvPr/>
        </p:nvGrpSpPr>
        <p:grpSpPr>
          <a:xfrm>
            <a:off x="6790356" y="277105"/>
            <a:ext cx="2688557" cy="2198077"/>
            <a:chOff x="1116010" y="205538"/>
            <a:chExt cx="2688557" cy="2198077"/>
          </a:xfrm>
        </p:grpSpPr>
        <p:grpSp>
          <p:nvGrpSpPr>
            <p:cNvPr id="35" name="群組 34"/>
            <p:cNvGrpSpPr/>
            <p:nvPr/>
          </p:nvGrpSpPr>
          <p:grpSpPr>
            <a:xfrm>
              <a:off x="1116010" y="205538"/>
              <a:ext cx="2269029" cy="2198077"/>
              <a:chOff x="315910" y="1504632"/>
              <a:chExt cx="2269029" cy="2198077"/>
            </a:xfrm>
          </p:grpSpPr>
          <p:grpSp>
            <p:nvGrpSpPr>
              <p:cNvPr id="39" name="群組 38"/>
              <p:cNvGrpSpPr/>
              <p:nvPr/>
            </p:nvGrpSpPr>
            <p:grpSpPr>
              <a:xfrm>
                <a:off x="677009" y="1504632"/>
                <a:ext cx="1907930" cy="2198077"/>
                <a:chOff x="149470" y="1504632"/>
                <a:chExt cx="1907930" cy="2198077"/>
              </a:xfrm>
            </p:grpSpPr>
            <p:sp>
              <p:nvSpPr>
                <p:cNvPr id="42" name="圓柱 41"/>
                <p:cNvSpPr/>
                <p:nvPr/>
              </p:nvSpPr>
              <p:spPr>
                <a:xfrm>
                  <a:off x="149470" y="1504632"/>
                  <a:ext cx="1046284" cy="2198077"/>
                </a:xfrm>
                <a:prstGeom prst="can">
                  <a:avLst/>
                </a:prstGeom>
                <a:solidFill>
                  <a:sysClr val="window" lastClr="FFFFFF"/>
                </a:solidFill>
                <a:ln w="5715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sp>
              <p:nvSpPr>
                <p:cNvPr id="43" name="圓柱 42"/>
                <p:cNvSpPr/>
                <p:nvPr/>
              </p:nvSpPr>
              <p:spPr>
                <a:xfrm>
                  <a:off x="149470" y="3056924"/>
                  <a:ext cx="1046284" cy="645783"/>
                </a:xfrm>
                <a:prstGeom prst="can">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44" name="肘形接點 43"/>
                <p:cNvCxnSpPr/>
                <p:nvPr/>
              </p:nvCxnSpPr>
              <p:spPr>
                <a:xfrm>
                  <a:off x="1195754" y="2033463"/>
                  <a:ext cx="861646" cy="12700"/>
                </a:xfrm>
                <a:prstGeom prst="bentConnector3">
                  <a:avLst/>
                </a:prstGeom>
                <a:noFill/>
                <a:ln w="38100" cap="flat" cmpd="sng" algn="ctr">
                  <a:solidFill>
                    <a:srgbClr val="ED7D31">
                      <a:lumMod val="75000"/>
                    </a:srgbClr>
                  </a:solidFill>
                  <a:prstDash val="solid"/>
                  <a:miter lim="800000"/>
                </a:ln>
                <a:effectLst/>
              </p:spPr>
            </p:cxnSp>
            <p:cxnSp>
              <p:nvCxnSpPr>
                <p:cNvPr id="45" name="肘形接點 44"/>
                <p:cNvCxnSpPr/>
                <p:nvPr/>
              </p:nvCxnSpPr>
              <p:spPr>
                <a:xfrm>
                  <a:off x="1195754" y="3449515"/>
                  <a:ext cx="861646" cy="12700"/>
                </a:xfrm>
                <a:prstGeom prst="bentConnector3">
                  <a:avLst/>
                </a:prstGeom>
                <a:noFill/>
                <a:ln w="38100" cap="flat" cmpd="sng" algn="ctr">
                  <a:solidFill>
                    <a:srgbClr val="ED7D31">
                      <a:lumMod val="75000"/>
                    </a:srgbClr>
                  </a:solidFill>
                  <a:prstDash val="solid"/>
                  <a:miter lim="800000"/>
                </a:ln>
                <a:effectLst/>
              </p:spPr>
            </p:cxnSp>
            <p:cxnSp>
              <p:nvCxnSpPr>
                <p:cNvPr id="46" name="肘形接點 45"/>
                <p:cNvCxnSpPr/>
                <p:nvPr/>
              </p:nvCxnSpPr>
              <p:spPr>
                <a:xfrm rot="5400000">
                  <a:off x="1344247" y="2753460"/>
                  <a:ext cx="1416051" cy="1461"/>
                </a:xfrm>
                <a:prstGeom prst="bentConnector3">
                  <a:avLst/>
                </a:prstGeom>
                <a:noFill/>
                <a:ln w="38100" cap="flat" cmpd="sng" algn="ctr">
                  <a:solidFill>
                    <a:srgbClr val="ED7D31">
                      <a:lumMod val="75000"/>
                    </a:srgbClr>
                  </a:solidFill>
                  <a:prstDash val="solid"/>
                  <a:miter lim="800000"/>
                </a:ln>
                <a:effectLst/>
              </p:spPr>
            </p:cxnSp>
          </p:grpSp>
          <p:sp>
            <p:nvSpPr>
              <p:cNvPr id="40" name="橢圓 39"/>
              <p:cNvSpPr/>
              <p:nvPr/>
            </p:nvSpPr>
            <p:spPr>
              <a:xfrm>
                <a:off x="606670" y="1776619"/>
                <a:ext cx="140678" cy="211016"/>
              </a:xfrm>
              <a:prstGeom prst="ellipse">
                <a:avLst/>
              </a:prstGeom>
              <a:solidFill>
                <a:srgbClr val="FF000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sp>
            <p:nvSpPr>
              <p:cNvPr id="41" name="向右箭號 40"/>
              <p:cNvSpPr/>
              <p:nvPr/>
            </p:nvSpPr>
            <p:spPr>
              <a:xfrm flipH="1">
                <a:off x="315910" y="1745320"/>
                <a:ext cx="290759" cy="273614"/>
              </a:xfrm>
              <a:prstGeom prst="rightArrow">
                <a:avLst/>
              </a:prstGeom>
              <a:solidFill>
                <a:srgbClr val="FF000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36" name="圓角矩形 35"/>
            <p:cNvSpPr/>
            <p:nvPr/>
          </p:nvSpPr>
          <p:spPr>
            <a:xfrm>
              <a:off x="3329782" y="916665"/>
              <a:ext cx="474785" cy="237241"/>
            </a:xfrm>
            <a:prstGeom prst="round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sp>
          <p:nvSpPr>
            <p:cNvPr id="37" name="圓角矩形 36"/>
            <p:cNvSpPr/>
            <p:nvPr/>
          </p:nvSpPr>
          <p:spPr>
            <a:xfrm>
              <a:off x="3329782" y="1862756"/>
              <a:ext cx="474785" cy="237241"/>
            </a:xfrm>
            <a:prstGeom prst="round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sp>
          <p:nvSpPr>
            <p:cNvPr id="38" name="圓角矩形 37"/>
            <p:cNvSpPr/>
            <p:nvPr/>
          </p:nvSpPr>
          <p:spPr>
            <a:xfrm>
              <a:off x="3329782" y="1455096"/>
              <a:ext cx="474785" cy="237241"/>
            </a:xfrm>
            <a:prstGeom prst="round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grpSp>
      <p:cxnSp>
        <p:nvCxnSpPr>
          <p:cNvPr id="47" name="直線接點 46"/>
          <p:cNvCxnSpPr/>
          <p:nvPr/>
        </p:nvCxnSpPr>
        <p:spPr>
          <a:xfrm>
            <a:off x="1444254" y="1299587"/>
            <a:ext cx="1902072" cy="0"/>
          </a:xfrm>
          <a:prstGeom prst="line">
            <a:avLst/>
          </a:prstGeom>
          <a:noFill/>
          <a:ln w="38100" cap="flat" cmpd="sng" algn="ctr">
            <a:solidFill>
              <a:srgbClr val="00B050"/>
            </a:solidFill>
            <a:prstDash val="sysDash"/>
            <a:miter lim="800000"/>
          </a:ln>
          <a:effectLst/>
        </p:spPr>
      </p:cxnSp>
      <p:cxnSp>
        <p:nvCxnSpPr>
          <p:cNvPr id="48" name="直線接點 47"/>
          <p:cNvCxnSpPr/>
          <p:nvPr/>
        </p:nvCxnSpPr>
        <p:spPr>
          <a:xfrm>
            <a:off x="7151455" y="1901268"/>
            <a:ext cx="1948001" cy="0"/>
          </a:xfrm>
          <a:prstGeom prst="line">
            <a:avLst/>
          </a:prstGeom>
          <a:noFill/>
          <a:ln w="38100" cap="flat" cmpd="sng" algn="ctr">
            <a:solidFill>
              <a:srgbClr val="00B050"/>
            </a:solidFill>
            <a:prstDash val="sysDash"/>
            <a:miter lim="800000"/>
          </a:ln>
          <a:effectLst/>
        </p:spPr>
      </p:cxnSp>
      <p:cxnSp>
        <p:nvCxnSpPr>
          <p:cNvPr id="49" name="直線接點 48"/>
          <p:cNvCxnSpPr/>
          <p:nvPr/>
        </p:nvCxnSpPr>
        <p:spPr>
          <a:xfrm>
            <a:off x="1444254" y="4257603"/>
            <a:ext cx="1864588" cy="0"/>
          </a:xfrm>
          <a:prstGeom prst="line">
            <a:avLst/>
          </a:prstGeom>
          <a:noFill/>
          <a:ln w="38100" cap="flat" cmpd="sng" algn="ctr">
            <a:solidFill>
              <a:srgbClr val="00B050"/>
            </a:solidFill>
            <a:prstDash val="sysDash"/>
            <a:miter lim="800000"/>
          </a:ln>
          <a:effectLst/>
        </p:spPr>
      </p:cxnSp>
      <p:sp>
        <p:nvSpPr>
          <p:cNvPr id="50" name="矩形 49"/>
          <p:cNvSpPr/>
          <p:nvPr/>
        </p:nvSpPr>
        <p:spPr>
          <a:xfrm>
            <a:off x="1547448" y="2522430"/>
            <a:ext cx="2662908" cy="954107"/>
          </a:xfrm>
          <a:prstGeom prst="rect">
            <a:avLst/>
          </a:prstGeom>
          <a:solidFill>
            <a:srgbClr val="70AD47">
              <a:lumMod val="40000"/>
              <a:lumOff val="60000"/>
            </a:srgbClr>
          </a:solidFill>
        </p:spPr>
        <p:txBody>
          <a:bodyPr wrap="none" lIns="91440" tIns="45720" rIns="91440" bIns="4572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狀態 </a:t>
            </a:r>
            <a:r>
              <a:rPr kumimoji="0" lang="en-US" altLang="zh-TW"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1</a:t>
            </a:r>
            <a:r>
              <a:rPr kumimoji="0" lang="zh-TW" altLang="en-US"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 </a:t>
            </a:r>
            <a:endParaRPr kumimoji="0" lang="en-US" altLang="zh-TW"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a:t>
            </a:r>
            <a:r>
              <a:rPr kumimoji="0" lang="zh-TW" altLang="en-US"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正常</a:t>
            </a:r>
            <a:r>
              <a:rPr kumimoji="0" lang="en-US" altLang="zh-TW"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a:t>
            </a:r>
            <a:r>
              <a:rPr kumimoji="0" lang="zh-TW" altLang="en-US"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水位在補水指示</a:t>
            </a:r>
            <a:r>
              <a:rPr kumimoji="0" lang="en-US" altLang="zh-TW"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SENSOR</a:t>
            </a:r>
            <a:r>
              <a:rPr kumimoji="0" lang="zh-TW" altLang="en-US"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上</a:t>
            </a:r>
            <a:endParaRPr kumimoji="0" lang="en-US" altLang="zh-TW"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在</a:t>
            </a:r>
            <a:r>
              <a:rPr kumimoji="0" lang="en-US" altLang="zh-TW"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TOO HGIH SENSOR </a:t>
            </a:r>
            <a:r>
              <a:rPr kumimoji="0" lang="zh-TW" altLang="en-US"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下</a:t>
            </a:r>
            <a:r>
              <a:rPr kumimoji="0" lang="en-US" altLang="zh-TW"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機台維持正常狀態</a:t>
            </a:r>
            <a:endParaRPr kumimoji="0" lang="en-US" altLang="zh-TW"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endParaRPr>
          </a:p>
        </p:txBody>
      </p:sp>
      <p:sp>
        <p:nvSpPr>
          <p:cNvPr id="51" name="橢圓 50"/>
          <p:cNvSpPr/>
          <p:nvPr/>
        </p:nvSpPr>
        <p:spPr>
          <a:xfrm>
            <a:off x="3514715" y="854595"/>
            <a:ext cx="194804" cy="156298"/>
          </a:xfrm>
          <a:prstGeom prst="ellipse">
            <a:avLst/>
          </a:prstGeom>
          <a:solidFill>
            <a:srgbClr val="FF000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sp>
        <p:nvSpPr>
          <p:cNvPr id="52" name="橢圓 51"/>
          <p:cNvSpPr/>
          <p:nvPr/>
        </p:nvSpPr>
        <p:spPr>
          <a:xfrm>
            <a:off x="3514715" y="1484182"/>
            <a:ext cx="194804" cy="156298"/>
          </a:xfrm>
          <a:prstGeom prst="ellipse">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sp>
        <p:nvSpPr>
          <p:cNvPr id="53" name="橢圓 52"/>
          <p:cNvSpPr/>
          <p:nvPr/>
        </p:nvSpPr>
        <p:spPr>
          <a:xfrm>
            <a:off x="3535326" y="1901268"/>
            <a:ext cx="194804" cy="156298"/>
          </a:xfrm>
          <a:prstGeom prst="ellipse">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sp>
        <p:nvSpPr>
          <p:cNvPr id="54" name="矩形 53"/>
          <p:cNvSpPr/>
          <p:nvPr/>
        </p:nvSpPr>
        <p:spPr>
          <a:xfrm>
            <a:off x="9531239" y="1402129"/>
            <a:ext cx="2460930" cy="400110"/>
          </a:xfrm>
          <a:prstGeom prst="rect">
            <a:avLst/>
          </a:prstGeom>
          <a:solidFill>
            <a:srgbClr val="FFC000">
              <a:lumMod val="60000"/>
              <a:lumOff val="40000"/>
            </a:srgbClr>
          </a:solid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補水指示</a:t>
            </a:r>
            <a:r>
              <a:rPr kumimoji="0" lang="en-US" altLang="zh-TW"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SENSOR(</a:t>
            </a:r>
            <a:r>
              <a:rPr kumimoji="0" lang="zh-TW" altLang="en-US"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亮</a:t>
            </a:r>
            <a:r>
              <a:rPr kumimoji="0" lang="en-US" altLang="zh-TW"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a:t>
            </a:r>
            <a:endParaRPr kumimoji="0" lang="zh-TW" altLang="en-US"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endParaRPr>
          </a:p>
        </p:txBody>
      </p:sp>
      <p:sp>
        <p:nvSpPr>
          <p:cNvPr id="55" name="矩形 54"/>
          <p:cNvSpPr/>
          <p:nvPr/>
        </p:nvSpPr>
        <p:spPr>
          <a:xfrm>
            <a:off x="9531238" y="1921353"/>
            <a:ext cx="1610121" cy="400110"/>
          </a:xfrm>
          <a:prstGeom prst="rect">
            <a:avLst/>
          </a:prstGeom>
          <a:solidFill>
            <a:sysClr val="window" lastClr="FFFFFF">
              <a:lumMod val="75000"/>
            </a:sysClr>
          </a:solid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TOO LOW(</a:t>
            </a:r>
            <a:r>
              <a:rPr kumimoji="0" lang="zh-TW" altLang="en-US"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滅</a:t>
            </a:r>
            <a:r>
              <a:rPr kumimoji="0" lang="en-US" altLang="zh-TW"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a:t>
            </a:r>
            <a:endParaRPr kumimoji="0" lang="zh-TW" altLang="en-US"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endParaRPr>
          </a:p>
        </p:txBody>
      </p:sp>
      <p:sp>
        <p:nvSpPr>
          <p:cNvPr id="56" name="矩形 55"/>
          <p:cNvSpPr/>
          <p:nvPr/>
        </p:nvSpPr>
        <p:spPr>
          <a:xfrm>
            <a:off x="9544312" y="818636"/>
            <a:ext cx="1717907" cy="400110"/>
          </a:xfrm>
          <a:prstGeom prst="rect">
            <a:avLst/>
          </a:prstGeom>
          <a:solidFill>
            <a:srgbClr val="FFC000">
              <a:lumMod val="60000"/>
              <a:lumOff val="40000"/>
            </a:srgbClr>
          </a:solid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TOO HIGH</a:t>
            </a:r>
            <a:r>
              <a:rPr kumimoji="0" lang="zh-TW" altLang="en-US"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 </a:t>
            </a:r>
            <a:r>
              <a:rPr kumimoji="0" lang="en-US" altLang="zh-TW"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a:t>
            </a:r>
            <a:r>
              <a:rPr kumimoji="0" lang="zh-TW" altLang="en-US"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亮</a:t>
            </a:r>
            <a:r>
              <a:rPr kumimoji="0" lang="en-US" altLang="zh-TW"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a:t>
            </a:r>
            <a:endParaRPr kumimoji="0" lang="zh-TW" altLang="en-US"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endParaRPr>
          </a:p>
        </p:txBody>
      </p:sp>
      <p:sp>
        <p:nvSpPr>
          <p:cNvPr id="57" name="橢圓 56"/>
          <p:cNvSpPr/>
          <p:nvPr/>
        </p:nvSpPr>
        <p:spPr>
          <a:xfrm>
            <a:off x="9229970" y="1024219"/>
            <a:ext cx="194804" cy="156298"/>
          </a:xfrm>
          <a:prstGeom prst="ellipse">
            <a:avLst/>
          </a:prstGeom>
          <a:solidFill>
            <a:srgbClr val="FF000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sp>
        <p:nvSpPr>
          <p:cNvPr id="58" name="橢圓 57"/>
          <p:cNvSpPr/>
          <p:nvPr/>
        </p:nvSpPr>
        <p:spPr>
          <a:xfrm>
            <a:off x="9229970" y="1582062"/>
            <a:ext cx="194804" cy="156298"/>
          </a:xfrm>
          <a:prstGeom prst="ellipse">
            <a:avLst/>
          </a:prstGeom>
          <a:solidFill>
            <a:srgbClr val="FF000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sp>
        <p:nvSpPr>
          <p:cNvPr id="59" name="橢圓 58"/>
          <p:cNvSpPr/>
          <p:nvPr/>
        </p:nvSpPr>
        <p:spPr>
          <a:xfrm>
            <a:off x="9231863" y="1968494"/>
            <a:ext cx="194804" cy="156298"/>
          </a:xfrm>
          <a:prstGeom prst="ellipse">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sp>
        <p:nvSpPr>
          <p:cNvPr id="60" name="矩形 59"/>
          <p:cNvSpPr/>
          <p:nvPr/>
        </p:nvSpPr>
        <p:spPr>
          <a:xfrm>
            <a:off x="7151455" y="2533619"/>
            <a:ext cx="3361818" cy="1169551"/>
          </a:xfrm>
          <a:prstGeom prst="rect">
            <a:avLst/>
          </a:prstGeom>
          <a:solidFill>
            <a:srgbClr val="70AD47">
              <a:lumMod val="40000"/>
              <a:lumOff val="60000"/>
            </a:srgbClr>
          </a:solidFill>
        </p:spPr>
        <p:txBody>
          <a:bodyPr wrap="none" lIns="91440" tIns="45720" rIns="91440" bIns="4572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狀態 </a:t>
            </a:r>
            <a:r>
              <a:rPr kumimoji="0" lang="en-US" altLang="zh-TW"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2</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a:t>
            </a:r>
            <a:r>
              <a:rPr kumimoji="0" lang="zh-TW" altLang="en-US"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正常</a:t>
            </a:r>
            <a:r>
              <a:rPr kumimoji="0" lang="en-US" altLang="zh-TW"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a:t>
            </a:r>
            <a:r>
              <a:rPr kumimoji="0" lang="zh-TW" altLang="en-US"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水位在補水指示</a:t>
            </a:r>
            <a:r>
              <a:rPr kumimoji="0" lang="en-US" altLang="zh-TW"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SENSOR</a:t>
            </a:r>
            <a:r>
              <a:rPr kumimoji="0" lang="zh-TW" altLang="en-US"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下</a:t>
            </a:r>
            <a:endParaRPr kumimoji="0" lang="en-US" altLang="zh-TW"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在</a:t>
            </a:r>
            <a:r>
              <a:rPr kumimoji="0" lang="en-US" altLang="zh-TW"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TOO LOW SENSOR </a:t>
            </a:r>
            <a:r>
              <a:rPr kumimoji="0" lang="zh-TW" altLang="en-US"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上</a:t>
            </a:r>
            <a:r>
              <a:rPr kumimoji="0" lang="en-US" altLang="zh-TW"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機台維持正常狀態 </a:t>
            </a:r>
            <a:r>
              <a:rPr kumimoji="0" lang="en-US" altLang="zh-TW"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 </a:t>
            </a:r>
            <a:r>
              <a:rPr kumimoji="0" lang="zh-TW" altLang="en-US"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進水電磁閥開始補水</a:t>
            </a:r>
            <a:endParaRPr kumimoji="0" lang="en-US" altLang="zh-TW"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直到補水指示</a:t>
            </a:r>
            <a:r>
              <a:rPr kumimoji="0" lang="en-US" altLang="zh-TW"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SENSOR</a:t>
            </a:r>
            <a:r>
              <a:rPr kumimoji="0" lang="zh-TW" altLang="en-US"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 滅</a:t>
            </a:r>
            <a:endParaRPr kumimoji="0" lang="en-US" altLang="zh-TW" sz="14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endParaRPr>
          </a:p>
        </p:txBody>
      </p:sp>
      <p:sp>
        <p:nvSpPr>
          <p:cNvPr id="61" name="矩形 60"/>
          <p:cNvSpPr/>
          <p:nvPr/>
        </p:nvSpPr>
        <p:spPr>
          <a:xfrm>
            <a:off x="1416718" y="5940722"/>
            <a:ext cx="4873322" cy="954107"/>
          </a:xfrm>
          <a:prstGeom prst="rect">
            <a:avLst/>
          </a:prstGeom>
          <a:solidFill>
            <a:srgbClr val="FF0000"/>
          </a:solidFill>
        </p:spPr>
        <p:txBody>
          <a:bodyPr wrap="none" lIns="91440" tIns="45720" rIns="91440" bIns="45720">
            <a:spAutoFit/>
          </a:bodyPr>
          <a:lstStyle/>
          <a:p>
            <a:pPr fontAlgn="auto">
              <a:spcBef>
                <a:spcPts val="0"/>
              </a:spcBef>
              <a:spcAft>
                <a:spcPts val="0"/>
              </a:spcAft>
            </a:pPr>
            <a:r>
              <a:rPr kumimoji="0" lang="zh-TW" altLang="en-US"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狀態 </a:t>
            </a:r>
            <a:r>
              <a:rPr kumimoji="0" lang="en-US" altLang="zh-TW" sz="1400" dirty="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3</a:t>
            </a:r>
            <a:r>
              <a:rPr kumimoji="0" lang="zh-TW" altLang="en-US"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 </a:t>
            </a:r>
            <a:endParaRPr kumimoji="0" lang="en-US" altLang="zh-TW"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endParaRPr>
          </a:p>
          <a:p>
            <a:pPr fontAlgn="auto">
              <a:spcBef>
                <a:spcPts val="0"/>
              </a:spcBef>
              <a:spcAft>
                <a:spcPts val="0"/>
              </a:spcAft>
            </a:pPr>
            <a:r>
              <a:rPr kumimoji="0" lang="en-US" altLang="zh-TW"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a:t>
            </a:r>
            <a:r>
              <a:rPr kumimoji="0" lang="zh-TW" altLang="en-US" sz="1400" dirty="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異常</a:t>
            </a:r>
            <a:r>
              <a:rPr kumimoji="0" lang="en-US" altLang="zh-TW"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a:t>
            </a:r>
            <a:r>
              <a:rPr kumimoji="0" lang="zh-TW" altLang="en-US"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水位在</a:t>
            </a:r>
            <a:r>
              <a:rPr kumimoji="0" lang="en-US" altLang="zh-TW"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TOO HGIH SENSOR </a:t>
            </a:r>
            <a:r>
              <a:rPr kumimoji="0" lang="zh-TW" altLang="en-US" sz="1400" dirty="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上</a:t>
            </a:r>
            <a:r>
              <a:rPr kumimoji="0" lang="en-US" altLang="zh-TW"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a:t>
            </a:r>
          </a:p>
          <a:p>
            <a:pPr fontAlgn="auto">
              <a:spcBef>
                <a:spcPts val="0"/>
              </a:spcBef>
              <a:spcAft>
                <a:spcPts val="0"/>
              </a:spcAft>
            </a:pPr>
            <a:r>
              <a:rPr kumimoji="0" lang="zh-TW" altLang="en-US"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機台發出水位異常警報 </a:t>
            </a:r>
            <a:r>
              <a:rPr kumimoji="0" lang="en-US" altLang="zh-TW"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a:t>
            </a:r>
            <a:r>
              <a:rPr kumimoji="0" lang="zh-TW" altLang="en-US"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加熱棒停止加濕 </a:t>
            </a:r>
            <a:r>
              <a:rPr kumimoji="0" lang="en-US" altLang="zh-TW"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 </a:t>
            </a:r>
            <a:r>
              <a:rPr kumimoji="0" lang="zh-TW" altLang="en-US"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必須</a:t>
            </a:r>
            <a:r>
              <a:rPr kumimoji="0" lang="en-US" altLang="zh-TW"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ON/OFF RESET</a:t>
            </a:r>
          </a:p>
          <a:p>
            <a:pPr fontAlgn="auto">
              <a:spcBef>
                <a:spcPts val="0"/>
              </a:spcBef>
              <a:spcAft>
                <a:spcPts val="0"/>
              </a:spcAft>
            </a:pPr>
            <a:r>
              <a:rPr kumimoji="0" lang="zh-TW" altLang="en-US"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需開</a:t>
            </a:r>
            <a:r>
              <a:rPr kumimoji="0" lang="en-US" altLang="zh-TW"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DRAIN VALVE </a:t>
            </a:r>
            <a:r>
              <a:rPr kumimoji="0" lang="zh-TW" altLang="en-US"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將水位</a:t>
            </a:r>
            <a:r>
              <a:rPr kumimoji="0" lang="en-US" altLang="zh-TW"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DRAIN</a:t>
            </a:r>
            <a:r>
              <a:rPr kumimoji="0" lang="zh-TW" altLang="en-US"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到</a:t>
            </a:r>
            <a:r>
              <a:rPr kumimoji="0" lang="en-US" altLang="zh-TW"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TOO HIGH SENSOR</a:t>
            </a:r>
            <a:r>
              <a:rPr kumimoji="0" lang="zh-TW" altLang="en-US"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下</a:t>
            </a:r>
            <a:r>
              <a:rPr kumimoji="0" lang="en-US" altLang="zh-TW"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 </a:t>
            </a:r>
          </a:p>
        </p:txBody>
      </p:sp>
      <p:sp>
        <p:nvSpPr>
          <p:cNvPr id="62" name="矩形 61"/>
          <p:cNvSpPr/>
          <p:nvPr/>
        </p:nvSpPr>
        <p:spPr>
          <a:xfrm>
            <a:off x="3796172" y="4820020"/>
            <a:ext cx="2460931" cy="400110"/>
          </a:xfrm>
          <a:prstGeom prst="rect">
            <a:avLst/>
          </a:prstGeom>
          <a:solidFill>
            <a:sysClr val="window" lastClr="FFFFFF">
              <a:lumMod val="75000"/>
            </a:sysClr>
          </a:solid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補水指示</a:t>
            </a:r>
            <a:r>
              <a:rPr kumimoji="0" lang="en-US" altLang="zh-TW"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SENSOR(</a:t>
            </a:r>
            <a:r>
              <a:rPr kumimoji="0" lang="zh-TW" altLang="en-US"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滅</a:t>
            </a:r>
            <a:r>
              <a:rPr kumimoji="0" lang="en-US" altLang="zh-TW"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a:t>
            </a:r>
            <a:endParaRPr kumimoji="0" lang="zh-TW" altLang="en-US"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endParaRPr>
          </a:p>
        </p:txBody>
      </p:sp>
      <p:sp>
        <p:nvSpPr>
          <p:cNvPr id="63" name="矩形 62"/>
          <p:cNvSpPr/>
          <p:nvPr/>
        </p:nvSpPr>
        <p:spPr>
          <a:xfrm>
            <a:off x="3796172" y="5339244"/>
            <a:ext cx="1610121" cy="400110"/>
          </a:xfrm>
          <a:prstGeom prst="rect">
            <a:avLst/>
          </a:prstGeom>
          <a:solidFill>
            <a:sysClr val="window" lastClr="FFFFFF">
              <a:lumMod val="75000"/>
            </a:sysClr>
          </a:solid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TOO LOW(</a:t>
            </a:r>
            <a:r>
              <a:rPr kumimoji="0" lang="zh-TW" altLang="en-US"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滅</a:t>
            </a:r>
            <a:r>
              <a:rPr kumimoji="0" lang="en-US" altLang="zh-TW"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a:t>
            </a:r>
            <a:endParaRPr kumimoji="0" lang="zh-TW" altLang="en-US"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endParaRPr>
          </a:p>
        </p:txBody>
      </p:sp>
      <p:sp>
        <p:nvSpPr>
          <p:cNvPr id="64" name="矩形 63"/>
          <p:cNvSpPr/>
          <p:nvPr/>
        </p:nvSpPr>
        <p:spPr>
          <a:xfrm>
            <a:off x="3809248" y="4236527"/>
            <a:ext cx="1717906" cy="400110"/>
          </a:xfrm>
          <a:prstGeom prst="rect">
            <a:avLst/>
          </a:prstGeom>
          <a:solidFill>
            <a:srgbClr val="A5A5A5">
              <a:lumMod val="60000"/>
              <a:lumOff val="40000"/>
            </a:srgbClr>
          </a:solid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TOO HIGH</a:t>
            </a:r>
            <a:r>
              <a:rPr kumimoji="0" lang="zh-TW" altLang="en-US"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 </a:t>
            </a:r>
            <a:r>
              <a:rPr kumimoji="0" lang="en-US" altLang="zh-TW"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a:t>
            </a:r>
            <a:r>
              <a:rPr kumimoji="0" lang="zh-TW" altLang="en-US"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滅</a:t>
            </a:r>
            <a:r>
              <a:rPr kumimoji="0" lang="en-US" altLang="zh-TW"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a:t>
            </a:r>
            <a:endParaRPr kumimoji="0" lang="zh-TW" altLang="en-US"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endParaRPr>
          </a:p>
        </p:txBody>
      </p:sp>
      <p:sp>
        <p:nvSpPr>
          <p:cNvPr id="65" name="橢圓 64"/>
          <p:cNvSpPr/>
          <p:nvPr/>
        </p:nvSpPr>
        <p:spPr>
          <a:xfrm>
            <a:off x="3544104" y="4368372"/>
            <a:ext cx="194804" cy="156298"/>
          </a:xfrm>
          <a:prstGeom prst="ellipse">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sp>
        <p:nvSpPr>
          <p:cNvPr id="66" name="橢圓 65"/>
          <p:cNvSpPr/>
          <p:nvPr/>
        </p:nvSpPr>
        <p:spPr>
          <a:xfrm>
            <a:off x="3544104" y="4909736"/>
            <a:ext cx="194804" cy="156298"/>
          </a:xfrm>
          <a:prstGeom prst="ellipse">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sp>
        <p:nvSpPr>
          <p:cNvPr id="67" name="橢圓 66"/>
          <p:cNvSpPr/>
          <p:nvPr/>
        </p:nvSpPr>
        <p:spPr>
          <a:xfrm>
            <a:off x="3556177" y="5326340"/>
            <a:ext cx="194804" cy="156298"/>
          </a:xfrm>
          <a:prstGeom prst="ellipse">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sp>
        <p:nvSpPr>
          <p:cNvPr id="68" name="橢圓 67"/>
          <p:cNvSpPr/>
          <p:nvPr/>
        </p:nvSpPr>
        <p:spPr>
          <a:xfrm>
            <a:off x="3556177" y="4367451"/>
            <a:ext cx="194804" cy="156298"/>
          </a:xfrm>
          <a:prstGeom prst="ellipse">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69" name="群組 68"/>
          <p:cNvGrpSpPr/>
          <p:nvPr/>
        </p:nvGrpSpPr>
        <p:grpSpPr>
          <a:xfrm>
            <a:off x="6790356" y="3778430"/>
            <a:ext cx="2688557" cy="2155097"/>
            <a:chOff x="1116010" y="205538"/>
            <a:chExt cx="2688557" cy="2198077"/>
          </a:xfrm>
        </p:grpSpPr>
        <p:grpSp>
          <p:nvGrpSpPr>
            <p:cNvPr id="70" name="群組 69"/>
            <p:cNvGrpSpPr/>
            <p:nvPr/>
          </p:nvGrpSpPr>
          <p:grpSpPr>
            <a:xfrm>
              <a:off x="1116010" y="205538"/>
              <a:ext cx="2269029" cy="2198077"/>
              <a:chOff x="315910" y="1504632"/>
              <a:chExt cx="2269029" cy="2198077"/>
            </a:xfrm>
          </p:grpSpPr>
          <p:grpSp>
            <p:nvGrpSpPr>
              <p:cNvPr id="74" name="群組 73"/>
              <p:cNvGrpSpPr/>
              <p:nvPr/>
            </p:nvGrpSpPr>
            <p:grpSpPr>
              <a:xfrm>
                <a:off x="677009" y="1504632"/>
                <a:ext cx="1907930" cy="2198077"/>
                <a:chOff x="149470" y="1504632"/>
                <a:chExt cx="1907930" cy="2198077"/>
              </a:xfrm>
            </p:grpSpPr>
            <p:sp>
              <p:nvSpPr>
                <p:cNvPr id="77" name="圓柱 76"/>
                <p:cNvSpPr/>
                <p:nvPr/>
              </p:nvSpPr>
              <p:spPr>
                <a:xfrm>
                  <a:off x="149470" y="1504632"/>
                  <a:ext cx="1046284" cy="2198077"/>
                </a:xfrm>
                <a:prstGeom prst="can">
                  <a:avLst/>
                </a:prstGeom>
                <a:solidFill>
                  <a:sysClr val="window" lastClr="FFFFFF"/>
                </a:solidFill>
                <a:ln w="5715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sp>
              <p:nvSpPr>
                <p:cNvPr id="78" name="圓柱 77"/>
                <p:cNvSpPr/>
                <p:nvPr/>
              </p:nvSpPr>
              <p:spPr>
                <a:xfrm>
                  <a:off x="149470" y="3399091"/>
                  <a:ext cx="1046284" cy="303616"/>
                </a:xfrm>
                <a:prstGeom prst="can">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79" name="肘形接點 78"/>
                <p:cNvCxnSpPr/>
                <p:nvPr/>
              </p:nvCxnSpPr>
              <p:spPr>
                <a:xfrm>
                  <a:off x="1195754" y="2033463"/>
                  <a:ext cx="861646" cy="12700"/>
                </a:xfrm>
                <a:prstGeom prst="bentConnector3">
                  <a:avLst/>
                </a:prstGeom>
                <a:noFill/>
                <a:ln w="38100" cap="flat" cmpd="sng" algn="ctr">
                  <a:solidFill>
                    <a:srgbClr val="ED7D31">
                      <a:lumMod val="75000"/>
                    </a:srgbClr>
                  </a:solidFill>
                  <a:prstDash val="solid"/>
                  <a:miter lim="800000"/>
                </a:ln>
                <a:effectLst/>
              </p:spPr>
            </p:cxnSp>
            <p:cxnSp>
              <p:nvCxnSpPr>
                <p:cNvPr id="80" name="肘形接點 79"/>
                <p:cNvCxnSpPr/>
                <p:nvPr/>
              </p:nvCxnSpPr>
              <p:spPr>
                <a:xfrm>
                  <a:off x="1195754" y="3449515"/>
                  <a:ext cx="861646" cy="12700"/>
                </a:xfrm>
                <a:prstGeom prst="bentConnector3">
                  <a:avLst/>
                </a:prstGeom>
                <a:noFill/>
                <a:ln w="38100" cap="flat" cmpd="sng" algn="ctr">
                  <a:solidFill>
                    <a:srgbClr val="ED7D31">
                      <a:lumMod val="75000"/>
                    </a:srgbClr>
                  </a:solidFill>
                  <a:prstDash val="solid"/>
                  <a:miter lim="800000"/>
                </a:ln>
                <a:effectLst/>
              </p:spPr>
            </p:cxnSp>
            <p:cxnSp>
              <p:nvCxnSpPr>
                <p:cNvPr id="81" name="肘形接點 80"/>
                <p:cNvCxnSpPr/>
                <p:nvPr/>
              </p:nvCxnSpPr>
              <p:spPr>
                <a:xfrm rot="5400000">
                  <a:off x="1344247" y="2753460"/>
                  <a:ext cx="1416051" cy="1461"/>
                </a:xfrm>
                <a:prstGeom prst="bentConnector3">
                  <a:avLst/>
                </a:prstGeom>
                <a:noFill/>
                <a:ln w="38100" cap="flat" cmpd="sng" algn="ctr">
                  <a:solidFill>
                    <a:srgbClr val="ED7D31">
                      <a:lumMod val="75000"/>
                    </a:srgbClr>
                  </a:solidFill>
                  <a:prstDash val="solid"/>
                  <a:miter lim="800000"/>
                </a:ln>
                <a:effectLst/>
              </p:spPr>
            </p:cxnSp>
          </p:grpSp>
          <p:sp>
            <p:nvSpPr>
              <p:cNvPr id="75" name="橢圓 74"/>
              <p:cNvSpPr/>
              <p:nvPr/>
            </p:nvSpPr>
            <p:spPr>
              <a:xfrm>
                <a:off x="606670" y="1776619"/>
                <a:ext cx="140678" cy="211016"/>
              </a:xfrm>
              <a:prstGeom prst="ellipse">
                <a:avLst/>
              </a:prstGeom>
              <a:solidFill>
                <a:srgbClr val="FF000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sp>
            <p:nvSpPr>
              <p:cNvPr id="76" name="向右箭號 75"/>
              <p:cNvSpPr/>
              <p:nvPr/>
            </p:nvSpPr>
            <p:spPr>
              <a:xfrm flipH="1">
                <a:off x="315910" y="1745320"/>
                <a:ext cx="290759" cy="273614"/>
              </a:xfrm>
              <a:prstGeom prst="rightArrow">
                <a:avLst/>
              </a:prstGeom>
              <a:solidFill>
                <a:srgbClr val="FF000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71" name="圓角矩形 70"/>
            <p:cNvSpPr/>
            <p:nvPr/>
          </p:nvSpPr>
          <p:spPr>
            <a:xfrm>
              <a:off x="3329782" y="916665"/>
              <a:ext cx="474785" cy="237241"/>
            </a:xfrm>
            <a:prstGeom prst="round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sp>
          <p:nvSpPr>
            <p:cNvPr id="72" name="圓角矩形 71"/>
            <p:cNvSpPr/>
            <p:nvPr/>
          </p:nvSpPr>
          <p:spPr>
            <a:xfrm>
              <a:off x="3329782" y="1862756"/>
              <a:ext cx="474785" cy="237241"/>
            </a:xfrm>
            <a:prstGeom prst="round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sp>
          <p:nvSpPr>
            <p:cNvPr id="73" name="圓角矩形 72"/>
            <p:cNvSpPr/>
            <p:nvPr/>
          </p:nvSpPr>
          <p:spPr>
            <a:xfrm>
              <a:off x="3329782" y="1455096"/>
              <a:ext cx="474785" cy="237241"/>
            </a:xfrm>
            <a:prstGeom prst="round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82" name="矩形 81"/>
          <p:cNvSpPr/>
          <p:nvPr/>
        </p:nvSpPr>
        <p:spPr>
          <a:xfrm>
            <a:off x="9531239" y="4903454"/>
            <a:ext cx="2460930" cy="400110"/>
          </a:xfrm>
          <a:prstGeom prst="rect">
            <a:avLst/>
          </a:prstGeom>
          <a:solidFill>
            <a:srgbClr val="FFC000">
              <a:lumMod val="60000"/>
              <a:lumOff val="40000"/>
            </a:srgbClr>
          </a:solid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補水指示</a:t>
            </a:r>
            <a:r>
              <a:rPr kumimoji="0" lang="en-US" altLang="zh-TW"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SENSOR(</a:t>
            </a:r>
            <a:r>
              <a:rPr kumimoji="0" lang="zh-TW" altLang="en-US"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亮</a:t>
            </a:r>
            <a:r>
              <a:rPr kumimoji="0" lang="en-US" altLang="zh-TW"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a:t>
            </a:r>
            <a:endParaRPr kumimoji="0" lang="zh-TW" altLang="en-US"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endParaRPr>
          </a:p>
        </p:txBody>
      </p:sp>
      <p:sp>
        <p:nvSpPr>
          <p:cNvPr id="83" name="矩形 82"/>
          <p:cNvSpPr/>
          <p:nvPr/>
        </p:nvSpPr>
        <p:spPr>
          <a:xfrm>
            <a:off x="9531239" y="5422678"/>
            <a:ext cx="1610120" cy="400110"/>
          </a:xfrm>
          <a:prstGeom prst="rect">
            <a:avLst/>
          </a:prstGeom>
          <a:solidFill>
            <a:srgbClr val="FFC000">
              <a:lumMod val="60000"/>
              <a:lumOff val="40000"/>
            </a:srgbClr>
          </a:solid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TOO LOW(</a:t>
            </a:r>
            <a:r>
              <a:rPr kumimoji="0" lang="zh-TW" altLang="en-US"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亮</a:t>
            </a:r>
            <a:r>
              <a:rPr kumimoji="0" lang="en-US" altLang="zh-TW"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a:t>
            </a:r>
            <a:endParaRPr kumimoji="0" lang="zh-TW" altLang="en-US"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endParaRPr>
          </a:p>
        </p:txBody>
      </p:sp>
      <p:sp>
        <p:nvSpPr>
          <p:cNvPr id="84" name="矩形 83"/>
          <p:cNvSpPr/>
          <p:nvPr/>
        </p:nvSpPr>
        <p:spPr>
          <a:xfrm>
            <a:off x="9544312" y="4319961"/>
            <a:ext cx="1717907" cy="400110"/>
          </a:xfrm>
          <a:prstGeom prst="rect">
            <a:avLst/>
          </a:prstGeom>
          <a:solidFill>
            <a:srgbClr val="FFC000">
              <a:lumMod val="60000"/>
              <a:lumOff val="40000"/>
            </a:srgbClr>
          </a:solid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TOO HIGH</a:t>
            </a:r>
            <a:r>
              <a:rPr kumimoji="0" lang="zh-TW" altLang="en-US"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 </a:t>
            </a:r>
            <a:r>
              <a:rPr kumimoji="0" lang="en-US" altLang="zh-TW"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a:t>
            </a:r>
            <a:r>
              <a:rPr kumimoji="0" lang="zh-TW" altLang="en-US"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亮</a:t>
            </a:r>
            <a:r>
              <a:rPr kumimoji="0" lang="en-US" altLang="zh-TW"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rPr>
              <a:t>)</a:t>
            </a:r>
            <a:endParaRPr kumimoji="0" lang="zh-TW" altLang="en-US" sz="2000" b="0" i="0" u="none" strike="noStrike" kern="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新細明體" panose="02020500000000000000" pitchFamily="18" charset="-120"/>
            </a:endParaRPr>
          </a:p>
        </p:txBody>
      </p:sp>
      <p:cxnSp>
        <p:nvCxnSpPr>
          <p:cNvPr id="85" name="直線接點 84"/>
          <p:cNvCxnSpPr/>
          <p:nvPr/>
        </p:nvCxnSpPr>
        <p:spPr>
          <a:xfrm>
            <a:off x="7151455" y="5675022"/>
            <a:ext cx="1864588" cy="0"/>
          </a:xfrm>
          <a:prstGeom prst="line">
            <a:avLst/>
          </a:prstGeom>
          <a:noFill/>
          <a:ln w="38100" cap="flat" cmpd="sng" algn="ctr">
            <a:solidFill>
              <a:srgbClr val="00B050"/>
            </a:solidFill>
            <a:prstDash val="sysDash"/>
            <a:miter lim="800000"/>
          </a:ln>
          <a:effectLst/>
        </p:spPr>
      </p:cxnSp>
      <p:sp>
        <p:nvSpPr>
          <p:cNvPr id="86" name="橢圓 85"/>
          <p:cNvSpPr/>
          <p:nvPr/>
        </p:nvSpPr>
        <p:spPr>
          <a:xfrm>
            <a:off x="9224342" y="4530028"/>
            <a:ext cx="194804" cy="156298"/>
          </a:xfrm>
          <a:prstGeom prst="ellipse">
            <a:avLst/>
          </a:prstGeom>
          <a:solidFill>
            <a:srgbClr val="FF000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sp>
        <p:nvSpPr>
          <p:cNvPr id="87" name="橢圓 86"/>
          <p:cNvSpPr/>
          <p:nvPr/>
        </p:nvSpPr>
        <p:spPr>
          <a:xfrm>
            <a:off x="9246405" y="5068459"/>
            <a:ext cx="194804" cy="156298"/>
          </a:xfrm>
          <a:prstGeom prst="ellipse">
            <a:avLst/>
          </a:prstGeom>
          <a:solidFill>
            <a:srgbClr val="FF000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sp>
        <p:nvSpPr>
          <p:cNvPr id="88" name="橢圓 87"/>
          <p:cNvSpPr/>
          <p:nvPr/>
        </p:nvSpPr>
        <p:spPr>
          <a:xfrm>
            <a:off x="9246405" y="5476119"/>
            <a:ext cx="194804" cy="156298"/>
          </a:xfrm>
          <a:prstGeom prst="ellipse">
            <a:avLst/>
          </a:prstGeom>
          <a:solidFill>
            <a:srgbClr val="FF000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sp>
        <p:nvSpPr>
          <p:cNvPr id="89" name="矩形 88"/>
          <p:cNvSpPr/>
          <p:nvPr/>
        </p:nvSpPr>
        <p:spPr>
          <a:xfrm>
            <a:off x="7042252" y="5895336"/>
            <a:ext cx="4873322" cy="954107"/>
          </a:xfrm>
          <a:prstGeom prst="rect">
            <a:avLst/>
          </a:prstGeom>
          <a:solidFill>
            <a:srgbClr val="FF0000"/>
          </a:solidFill>
        </p:spPr>
        <p:txBody>
          <a:bodyPr wrap="none" lIns="91440" tIns="45720" rIns="91440" bIns="45720">
            <a:spAutoFit/>
          </a:bodyPr>
          <a:lstStyle/>
          <a:p>
            <a:pPr fontAlgn="auto">
              <a:spcBef>
                <a:spcPts val="0"/>
              </a:spcBef>
              <a:spcAft>
                <a:spcPts val="0"/>
              </a:spcAft>
            </a:pPr>
            <a:r>
              <a:rPr kumimoji="0" lang="zh-TW" altLang="en-US"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狀態 </a:t>
            </a:r>
            <a:r>
              <a:rPr kumimoji="0" lang="en-US" altLang="zh-TW" sz="1400" dirty="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4</a:t>
            </a:r>
            <a:endParaRPr kumimoji="0" lang="en-US" altLang="zh-TW"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endParaRPr>
          </a:p>
          <a:p>
            <a:pPr fontAlgn="auto">
              <a:spcBef>
                <a:spcPts val="0"/>
              </a:spcBef>
              <a:spcAft>
                <a:spcPts val="0"/>
              </a:spcAft>
            </a:pPr>
            <a:r>
              <a:rPr kumimoji="0" lang="en-US" altLang="zh-TW"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a:t>
            </a:r>
            <a:r>
              <a:rPr kumimoji="0" lang="zh-TW" altLang="en-US" sz="1400" dirty="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異常</a:t>
            </a:r>
            <a:r>
              <a:rPr kumimoji="0" lang="en-US" altLang="zh-TW"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a:t>
            </a:r>
            <a:r>
              <a:rPr kumimoji="0" lang="zh-TW" altLang="en-US"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水位在</a:t>
            </a:r>
            <a:r>
              <a:rPr kumimoji="0" lang="en-US" altLang="zh-TW"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TOO LOW SENSOR </a:t>
            </a:r>
            <a:r>
              <a:rPr kumimoji="0" lang="zh-TW" altLang="en-US"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下</a:t>
            </a:r>
            <a:r>
              <a:rPr kumimoji="0" lang="en-US" altLang="zh-TW"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a:t>
            </a:r>
          </a:p>
          <a:p>
            <a:pPr fontAlgn="auto">
              <a:spcBef>
                <a:spcPts val="0"/>
              </a:spcBef>
              <a:spcAft>
                <a:spcPts val="0"/>
              </a:spcAft>
            </a:pPr>
            <a:r>
              <a:rPr kumimoji="0" lang="zh-TW" altLang="en-US"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機台發出水位異常警報 </a:t>
            </a:r>
            <a:r>
              <a:rPr kumimoji="0" lang="en-US" altLang="zh-TW"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a:t>
            </a:r>
            <a:r>
              <a:rPr kumimoji="0" lang="zh-TW" altLang="en-US"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加熱棒停止加濕 </a:t>
            </a:r>
            <a:r>
              <a:rPr kumimoji="0" lang="en-US" altLang="zh-TW"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 </a:t>
            </a:r>
            <a:r>
              <a:rPr kumimoji="0" lang="zh-TW" altLang="en-US"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必須</a:t>
            </a:r>
            <a:r>
              <a:rPr kumimoji="0" lang="en-US" altLang="zh-TW"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ON/OFF RESET</a:t>
            </a:r>
          </a:p>
          <a:p>
            <a:pPr fontAlgn="auto">
              <a:spcBef>
                <a:spcPts val="0"/>
              </a:spcBef>
              <a:spcAft>
                <a:spcPts val="0"/>
              </a:spcAft>
            </a:pPr>
            <a:r>
              <a:rPr kumimoji="0" lang="zh-TW" altLang="en-US"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需檢查進水電磁閥是否異常或</a:t>
            </a:r>
            <a:r>
              <a:rPr kumimoji="0" lang="en-US" altLang="zh-TW"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DRAIN</a:t>
            </a:r>
            <a:r>
              <a:rPr kumimoji="0" lang="zh-TW" altLang="en-US"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閥是否被開啟</a:t>
            </a:r>
            <a:r>
              <a:rPr kumimoji="0" lang="en-US" altLang="zh-TW" sz="1400" dirty="0" smtClean="0">
                <a:ln w="0"/>
                <a:solidFill>
                  <a:prstClr val="white"/>
                </a:solidFill>
                <a:effectLst>
                  <a:outerShdw blurRad="38100" dist="19050" dir="2700000" algn="tl" rotWithShape="0">
                    <a:prstClr val="black">
                      <a:alpha val="40000"/>
                    </a:prstClr>
                  </a:outerShdw>
                </a:effectLst>
                <a:latin typeface="Calibri" panose="020F0502020204030204"/>
                <a:ea typeface="新細明體" panose="02020500000000000000" pitchFamily="18" charset="-120"/>
              </a:rPr>
              <a:t> </a:t>
            </a:r>
          </a:p>
        </p:txBody>
      </p:sp>
    </p:spTree>
    <p:extLst>
      <p:ext uri="{BB962C8B-B14F-4D97-AF65-F5344CB8AC3E}">
        <p14:creationId xmlns:p14="http://schemas.microsoft.com/office/powerpoint/2010/main" val="42946179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文字方塊 2"/>
          <p:cNvSpPr txBox="1">
            <a:spLocks noChangeArrowheads="1"/>
          </p:cNvSpPr>
          <p:nvPr/>
        </p:nvSpPr>
        <p:spPr bwMode="auto">
          <a:xfrm>
            <a:off x="609312" y="2348880"/>
            <a:ext cx="1142037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marL="0" lvl="8" indent="0" algn="ctr">
              <a:lnSpc>
                <a:spcPct val="150000"/>
              </a:lnSpc>
              <a:spcBef>
                <a:spcPct val="0"/>
              </a:spcBef>
              <a:buClrTx/>
              <a:buNone/>
            </a:pPr>
            <a:r>
              <a:rPr lang="en-US" altLang="zh-TW" sz="6000" b="1" dirty="0" smtClean="0">
                <a:latin typeface="微軟正黑體" panose="020B0604030504040204" pitchFamily="34" charset="-120"/>
                <a:ea typeface="微軟正黑體" panose="020B0604030504040204" pitchFamily="34" charset="-120"/>
              </a:rPr>
              <a:t>S500 Chiller</a:t>
            </a:r>
            <a:r>
              <a:rPr lang="zh-TW" altLang="en-US" sz="6000" b="1" dirty="0" smtClean="0">
                <a:latin typeface="微軟正黑體" panose="020B0604030504040204" pitchFamily="34" charset="-120"/>
                <a:ea typeface="微軟正黑體" panose="020B0604030504040204" pitchFamily="34" charset="-120"/>
              </a:rPr>
              <a:t> 改良案例</a:t>
            </a:r>
            <a:r>
              <a:rPr lang="en-US" altLang="zh-TW" sz="6000" b="1" dirty="0" smtClean="0">
                <a:latin typeface="微軟正黑體" panose="020B0604030504040204" pitchFamily="34" charset="-120"/>
                <a:ea typeface="微軟正黑體" panose="020B0604030504040204" pitchFamily="34" charset="-120"/>
              </a:rPr>
              <a:t>-1</a:t>
            </a:r>
            <a:endParaRPr lang="en-US" altLang="zh-TW" sz="60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279374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0"/>
          </p:nvPr>
        </p:nvSpPr>
        <p:spPr/>
        <p:txBody>
          <a:bodyPr/>
          <a:lstStyle/>
          <a:p>
            <a:pPr>
              <a:defRPr/>
            </a:pPr>
            <a:fld id="{459FC9CB-BEB9-4AC7-AA67-25DD87166686}" type="slidenum">
              <a:rPr lang="zh-TW" altLang="en-US" smtClean="0"/>
              <a:pPr>
                <a:defRPr/>
              </a:pPr>
              <a:t>3</a:t>
            </a:fld>
            <a:endParaRPr lang="zh-TW" altLang="en-US" dirty="0"/>
          </a:p>
        </p:txBody>
      </p:sp>
      <p:sp>
        <p:nvSpPr>
          <p:cNvPr id="4" name="標題 3"/>
          <p:cNvSpPr>
            <a:spLocks noGrp="1"/>
          </p:cNvSpPr>
          <p:nvPr>
            <p:ph type="title"/>
          </p:nvPr>
        </p:nvSpPr>
        <p:spPr>
          <a:xfrm>
            <a:off x="622855" y="188640"/>
            <a:ext cx="10972800" cy="504056"/>
          </a:xfrm>
        </p:spPr>
        <p:txBody>
          <a:bodyPr/>
          <a:lstStyle/>
          <a:p>
            <a:r>
              <a:rPr lang="zh-TW" altLang="en-US" b="0" dirty="0"/>
              <a:t>冰水機</a:t>
            </a:r>
            <a:r>
              <a:rPr lang="en-US" altLang="zh-TW" b="0" dirty="0"/>
              <a:t>(chiller)</a:t>
            </a:r>
            <a:r>
              <a:rPr lang="zh-TW" altLang="en-US" b="0" dirty="0"/>
              <a:t>如何製</a:t>
            </a:r>
            <a:r>
              <a:rPr lang="zh-TW" altLang="en-US" b="0" dirty="0" smtClean="0"/>
              <a:t>冷</a:t>
            </a:r>
            <a:r>
              <a:rPr lang="zh-TW" altLang="en-US" b="0" dirty="0"/>
              <a:t/>
            </a:r>
            <a:br>
              <a:rPr lang="zh-TW" altLang="en-US" b="0" dirty="0"/>
            </a:br>
            <a:endParaRPr lang="zh-TW" altLang="en-US" dirty="0"/>
          </a:p>
        </p:txBody>
      </p:sp>
      <p:sp>
        <p:nvSpPr>
          <p:cNvPr id="5" name="矩形 4"/>
          <p:cNvSpPr/>
          <p:nvPr/>
        </p:nvSpPr>
        <p:spPr>
          <a:xfrm>
            <a:off x="647733" y="909651"/>
            <a:ext cx="11391056" cy="5632311"/>
          </a:xfrm>
          <a:prstGeom prst="rect">
            <a:avLst/>
          </a:prstGeom>
        </p:spPr>
        <p:txBody>
          <a:bodyPr wrap="square">
            <a:spAutoFit/>
          </a:bodyPr>
          <a:lstStyle/>
          <a:p>
            <a:r>
              <a:rPr lang="zh-TW" altLang="en-US" dirty="0">
                <a:solidFill>
                  <a:srgbClr val="444444"/>
                </a:solidFill>
                <a:latin typeface="Arial" panose="020B0604020202020204" pitchFamily="34" charset="0"/>
              </a:rPr>
              <a:t>冰水機</a:t>
            </a:r>
            <a:r>
              <a:rPr lang="en-US" altLang="zh-TW" dirty="0">
                <a:solidFill>
                  <a:srgbClr val="444444"/>
                </a:solidFill>
                <a:latin typeface="Arial" panose="020B0604020202020204" pitchFamily="34" charset="0"/>
              </a:rPr>
              <a:t>(</a:t>
            </a:r>
            <a:r>
              <a:rPr lang="zh-TW" altLang="en-US" dirty="0">
                <a:solidFill>
                  <a:srgbClr val="444444"/>
                </a:solidFill>
                <a:latin typeface="Arial" panose="020B0604020202020204" pitchFamily="34" charset="0"/>
              </a:rPr>
              <a:t>英文名為</a:t>
            </a:r>
            <a:r>
              <a:rPr lang="en-US" altLang="zh-TW" dirty="0">
                <a:solidFill>
                  <a:srgbClr val="444444"/>
                </a:solidFill>
                <a:latin typeface="Arial" panose="020B0604020202020204" pitchFamily="34" charset="0"/>
              </a:rPr>
              <a:t>Chiller)</a:t>
            </a:r>
            <a:r>
              <a:rPr lang="zh-TW" altLang="en-US" dirty="0">
                <a:solidFill>
                  <a:srgbClr val="444444"/>
                </a:solidFill>
                <a:latin typeface="Arial" panose="020B0604020202020204" pitchFamily="34" charset="0"/>
              </a:rPr>
              <a:t>是什麼</a:t>
            </a:r>
            <a:r>
              <a:rPr lang="en-US" altLang="zh-TW" dirty="0">
                <a:solidFill>
                  <a:srgbClr val="444444"/>
                </a:solidFill>
                <a:latin typeface="Arial" panose="020B0604020202020204" pitchFamily="34" charset="0"/>
              </a:rPr>
              <a:t>? </a:t>
            </a:r>
            <a:endParaRPr lang="en-US" altLang="zh-TW" dirty="0" smtClean="0">
              <a:solidFill>
                <a:srgbClr val="444444"/>
              </a:solidFill>
              <a:latin typeface="Arial" panose="020B0604020202020204" pitchFamily="34" charset="0"/>
            </a:endParaRPr>
          </a:p>
          <a:p>
            <a:endParaRPr lang="en-US" altLang="zh-TW" dirty="0">
              <a:solidFill>
                <a:srgbClr val="444444"/>
              </a:solidFill>
              <a:latin typeface="Arial" panose="020B0604020202020204" pitchFamily="34" charset="0"/>
            </a:endParaRPr>
          </a:p>
          <a:p>
            <a:r>
              <a:rPr lang="zh-TW" altLang="en-US" dirty="0" smtClean="0">
                <a:solidFill>
                  <a:srgbClr val="444444"/>
                </a:solidFill>
                <a:latin typeface="Arial" panose="020B0604020202020204" pitchFamily="34" charset="0"/>
              </a:rPr>
              <a:t>冰水機是一種製冷設備，透過使用「</a:t>
            </a:r>
            <a:r>
              <a:rPr lang="zh-TW" altLang="en-US" b="1" dirty="0" smtClean="0">
                <a:solidFill>
                  <a:srgbClr val="3333FF"/>
                </a:solidFill>
                <a:latin typeface="Arial" panose="020B0604020202020204" pitchFamily="34" charset="0"/>
              </a:rPr>
              <a:t>製冷劑</a:t>
            </a:r>
            <a:r>
              <a:rPr lang="zh-TW" altLang="en-US" dirty="0" smtClean="0">
                <a:solidFill>
                  <a:srgbClr val="444444"/>
                </a:solidFill>
                <a:latin typeface="Arial" panose="020B0604020202020204" pitchFamily="34" charset="0"/>
              </a:rPr>
              <a:t>」，達到製造常溫以下的水溫對設備進行冷卻，冰水機被廣泛的應用各種設備，常見應用於各種工業製程設備，測量設備，食品加工設備，物理和化學設備等的恆定溫度的裝置。</a:t>
            </a:r>
            <a:endParaRPr lang="en-US" altLang="zh-TW" dirty="0" smtClean="0">
              <a:solidFill>
                <a:srgbClr val="444444"/>
              </a:solidFill>
              <a:latin typeface="Arial" panose="020B0604020202020204" pitchFamily="34" charset="0"/>
            </a:endParaRPr>
          </a:p>
          <a:p>
            <a:endParaRPr lang="zh-TW" altLang="en-US" dirty="0">
              <a:solidFill>
                <a:srgbClr val="444444"/>
              </a:solidFill>
              <a:latin typeface="Arial" panose="020B0604020202020204" pitchFamily="34" charset="0"/>
            </a:endParaRPr>
          </a:p>
          <a:p>
            <a:r>
              <a:rPr lang="zh-TW" altLang="en-US" dirty="0" smtClean="0">
                <a:solidFill>
                  <a:srgbClr val="444444"/>
                </a:solidFill>
                <a:latin typeface="Arial" panose="020B0604020202020204" pitchFamily="34" charset="0"/>
              </a:rPr>
              <a:t>冰水機基本結構</a:t>
            </a:r>
          </a:p>
          <a:p>
            <a:r>
              <a:rPr lang="zh-TW" altLang="en-US" dirty="0" smtClean="0">
                <a:solidFill>
                  <a:srgbClr val="444444"/>
                </a:solidFill>
                <a:latin typeface="Arial" panose="020B0604020202020204" pitchFamily="34" charset="0"/>
              </a:rPr>
              <a:t>冰水機製冷過程不可缺少的元素為製冷劑，而</a:t>
            </a:r>
            <a:r>
              <a:rPr lang="zh-TW" altLang="en-US" b="1" dirty="0" smtClean="0">
                <a:solidFill>
                  <a:srgbClr val="3333FF"/>
                </a:solidFill>
                <a:latin typeface="Arial" panose="020B0604020202020204" pitchFamily="34" charset="0"/>
              </a:rPr>
              <a:t>製冷劑就是一般我們常說的冷媒</a:t>
            </a:r>
            <a:r>
              <a:rPr lang="zh-TW" altLang="en-US" dirty="0" smtClean="0">
                <a:solidFill>
                  <a:srgbClr val="444444"/>
                </a:solidFill>
                <a:latin typeface="Arial" panose="020B0604020202020204" pitchFamily="34" charset="0"/>
              </a:rPr>
              <a:t>。</a:t>
            </a:r>
            <a:endParaRPr lang="en-US" altLang="zh-TW" dirty="0" smtClean="0">
              <a:solidFill>
                <a:srgbClr val="444444"/>
              </a:solidFill>
              <a:latin typeface="Arial" panose="020B0604020202020204" pitchFamily="34" charset="0"/>
            </a:endParaRPr>
          </a:p>
          <a:p>
            <a:r>
              <a:rPr lang="zh-TW" altLang="en-US" dirty="0" smtClean="0">
                <a:solidFill>
                  <a:srgbClr val="444444"/>
                </a:solidFill>
                <a:latin typeface="Arial" panose="020B0604020202020204" pitchFamily="34" charset="0"/>
              </a:rPr>
              <a:t>冷媒是可用來傳遞熱能，並產生冷凍效果的工作流體。</a:t>
            </a:r>
            <a:endParaRPr lang="en-US" altLang="zh-TW" dirty="0" smtClean="0">
              <a:solidFill>
                <a:srgbClr val="444444"/>
              </a:solidFill>
              <a:latin typeface="Arial" panose="020B0604020202020204" pitchFamily="34" charset="0"/>
            </a:endParaRPr>
          </a:p>
          <a:p>
            <a:endParaRPr lang="en-US" altLang="zh-TW" dirty="0" smtClean="0">
              <a:solidFill>
                <a:srgbClr val="444444"/>
              </a:solidFill>
              <a:latin typeface="Arial" panose="020B0604020202020204" pitchFamily="34" charset="0"/>
            </a:endParaRPr>
          </a:p>
          <a:p>
            <a:r>
              <a:rPr lang="zh-TW" altLang="en-US" dirty="0" smtClean="0">
                <a:solidFill>
                  <a:srgbClr val="444444"/>
                </a:solidFill>
                <a:latin typeface="Arial" panose="020B0604020202020204" pitchFamily="34" charset="0"/>
              </a:rPr>
              <a:t>在</a:t>
            </a:r>
            <a:r>
              <a:rPr lang="zh-TW" altLang="en-US" dirty="0">
                <a:solidFill>
                  <a:srgbClr val="444444"/>
                </a:solidFill>
                <a:latin typeface="Arial" panose="020B0604020202020204" pitchFamily="34" charset="0"/>
              </a:rPr>
              <a:t>現代工業中使用的大多數</a:t>
            </a:r>
            <a:r>
              <a:rPr lang="zh-TW" altLang="en-US" b="1" dirty="0">
                <a:solidFill>
                  <a:srgbClr val="3333FF"/>
                </a:solidFill>
                <a:latin typeface="Arial" panose="020B0604020202020204" pitchFamily="34" charset="0"/>
              </a:rPr>
              <a:t>工業冷水機均使用</a:t>
            </a:r>
            <a:r>
              <a:rPr lang="en-US" altLang="zh-TW" b="1" dirty="0">
                <a:solidFill>
                  <a:srgbClr val="3333FF"/>
                </a:solidFill>
                <a:latin typeface="Arial" panose="020B0604020202020204" pitchFamily="34" charset="0"/>
              </a:rPr>
              <a:t>R134a</a:t>
            </a:r>
            <a:r>
              <a:rPr lang="zh-TW" altLang="en-US" b="1" dirty="0">
                <a:solidFill>
                  <a:srgbClr val="3333FF"/>
                </a:solidFill>
                <a:latin typeface="Arial" panose="020B0604020202020204" pitchFamily="34" charset="0"/>
              </a:rPr>
              <a:t>或</a:t>
            </a:r>
            <a:r>
              <a:rPr lang="en-US" altLang="zh-TW" b="1" dirty="0">
                <a:solidFill>
                  <a:srgbClr val="3333FF"/>
                </a:solidFill>
                <a:latin typeface="Arial" panose="020B0604020202020204" pitchFamily="34" charset="0"/>
              </a:rPr>
              <a:t>R407</a:t>
            </a:r>
            <a:r>
              <a:rPr lang="zh-TW" altLang="en-US" b="1" dirty="0">
                <a:solidFill>
                  <a:srgbClr val="3333FF"/>
                </a:solidFill>
                <a:latin typeface="Arial" panose="020B0604020202020204" pitchFamily="34" charset="0"/>
              </a:rPr>
              <a:t>作爲冷媒</a:t>
            </a:r>
            <a:r>
              <a:rPr lang="zh-TW" altLang="en-US" dirty="0">
                <a:solidFill>
                  <a:srgbClr val="444444"/>
                </a:solidFill>
                <a:latin typeface="Arial" panose="020B0604020202020204" pitchFamily="34" charset="0"/>
              </a:rPr>
              <a:t>。冷媒是制冷系統裏的流動工質，它的主要作用是攜帶熱量，並在狀態變化時實現</a:t>
            </a:r>
            <a:r>
              <a:rPr lang="zh-TW" altLang="en-US" dirty="0">
                <a:solidFill>
                  <a:srgbClr val="3333FF"/>
                </a:solidFill>
                <a:latin typeface="Arial" panose="020B0604020202020204" pitchFamily="34" charset="0"/>
              </a:rPr>
              <a:t>吸熱和放熱</a:t>
            </a:r>
            <a:r>
              <a:rPr lang="zh-TW" altLang="en-US" dirty="0">
                <a:solidFill>
                  <a:srgbClr val="444444"/>
                </a:solidFill>
                <a:latin typeface="Arial" panose="020B0604020202020204" pitchFamily="34" charset="0"/>
              </a:rPr>
              <a:t>。</a:t>
            </a:r>
          </a:p>
          <a:p>
            <a:endParaRPr lang="en-US" altLang="zh-TW" dirty="0">
              <a:solidFill>
                <a:srgbClr val="444444"/>
              </a:solidFill>
              <a:latin typeface="Arial" panose="020B0604020202020204" pitchFamily="34" charset="0"/>
            </a:endParaRPr>
          </a:p>
          <a:p>
            <a:r>
              <a:rPr lang="zh-TW" altLang="en-US" dirty="0" smtClean="0">
                <a:solidFill>
                  <a:srgbClr val="444444"/>
                </a:solidFill>
                <a:latin typeface="Arial" panose="020B0604020202020204" pitchFamily="34" charset="0"/>
              </a:rPr>
              <a:t>除此之外</a:t>
            </a:r>
            <a:r>
              <a:rPr lang="zh-TW" altLang="en-US" dirty="0">
                <a:solidFill>
                  <a:srgbClr val="444444"/>
                </a:solidFill>
                <a:latin typeface="Arial" panose="020B0604020202020204" pitchFamily="34" charset="0"/>
              </a:rPr>
              <a:t>，冰水機由四大組成原件。</a:t>
            </a:r>
            <a:endParaRPr lang="en-US" altLang="zh-TW" dirty="0">
              <a:solidFill>
                <a:srgbClr val="444444"/>
              </a:solidFill>
              <a:latin typeface="Arial" panose="020B0604020202020204" pitchFamily="34" charset="0"/>
            </a:endParaRPr>
          </a:p>
          <a:p>
            <a:endParaRPr lang="en-US" altLang="zh-TW" dirty="0">
              <a:solidFill>
                <a:srgbClr val="444444"/>
              </a:solidFill>
              <a:latin typeface="Arial" panose="020B0604020202020204" pitchFamily="34" charset="0"/>
            </a:endParaRPr>
          </a:p>
          <a:p>
            <a:r>
              <a:rPr lang="zh-TW" altLang="en-US" dirty="0">
                <a:solidFill>
                  <a:srgbClr val="444444"/>
                </a:solidFill>
                <a:latin typeface="Arial" panose="020B0604020202020204" pitchFamily="34" charset="0"/>
              </a:rPr>
              <a:t>壓縮機</a:t>
            </a:r>
            <a:r>
              <a:rPr lang="en-US" altLang="zh-TW" dirty="0">
                <a:solidFill>
                  <a:srgbClr val="444444"/>
                </a:solidFill>
                <a:latin typeface="Arial" panose="020B0604020202020204" pitchFamily="34" charset="0"/>
              </a:rPr>
              <a:t>(Compressor)</a:t>
            </a:r>
          </a:p>
          <a:p>
            <a:r>
              <a:rPr lang="zh-TW" altLang="en-US" dirty="0">
                <a:solidFill>
                  <a:srgbClr val="444444"/>
                </a:solidFill>
                <a:latin typeface="Arial" panose="020B0604020202020204" pitchFamily="34" charset="0"/>
              </a:rPr>
              <a:t>蒸發器</a:t>
            </a:r>
            <a:r>
              <a:rPr lang="en-US" altLang="zh-TW" dirty="0">
                <a:solidFill>
                  <a:srgbClr val="444444"/>
                </a:solidFill>
                <a:latin typeface="Arial" panose="020B0604020202020204" pitchFamily="34" charset="0"/>
              </a:rPr>
              <a:t>(Evaporator)</a:t>
            </a:r>
          </a:p>
          <a:p>
            <a:r>
              <a:rPr lang="zh-TW" altLang="en-US" dirty="0">
                <a:solidFill>
                  <a:srgbClr val="444444"/>
                </a:solidFill>
                <a:latin typeface="Arial" panose="020B0604020202020204" pitchFamily="34" charset="0"/>
              </a:rPr>
              <a:t>冷凝器</a:t>
            </a:r>
            <a:r>
              <a:rPr lang="en-US" altLang="zh-TW" dirty="0">
                <a:solidFill>
                  <a:srgbClr val="444444"/>
                </a:solidFill>
                <a:latin typeface="Arial" panose="020B0604020202020204" pitchFamily="34" charset="0"/>
              </a:rPr>
              <a:t>(Condenser)</a:t>
            </a:r>
          </a:p>
          <a:p>
            <a:r>
              <a:rPr lang="zh-TW" altLang="en-US" dirty="0">
                <a:solidFill>
                  <a:srgbClr val="444444"/>
                </a:solidFill>
                <a:latin typeface="Arial" panose="020B0604020202020204" pitchFamily="34" charset="0"/>
              </a:rPr>
              <a:t>膨脹閥</a:t>
            </a:r>
            <a:r>
              <a:rPr lang="en-US" altLang="zh-TW" dirty="0">
                <a:solidFill>
                  <a:srgbClr val="444444"/>
                </a:solidFill>
                <a:latin typeface="Arial" panose="020B0604020202020204" pitchFamily="34" charset="0"/>
              </a:rPr>
              <a:t>(Expansion valve</a:t>
            </a:r>
            <a:r>
              <a:rPr lang="en-US" altLang="zh-TW" dirty="0" smtClean="0">
                <a:solidFill>
                  <a:srgbClr val="444444"/>
                </a:solidFill>
                <a:latin typeface="Arial" panose="020B0604020202020204" pitchFamily="34" charset="0"/>
              </a:rPr>
              <a:t>)</a:t>
            </a:r>
          </a:p>
          <a:p>
            <a:endParaRPr lang="en-US" altLang="zh-TW" dirty="0" smtClean="0">
              <a:solidFill>
                <a:srgbClr val="444444"/>
              </a:solidFill>
              <a:latin typeface="Arial" panose="020B0604020202020204" pitchFamily="34" charset="0"/>
            </a:endParaRPr>
          </a:p>
          <a:p>
            <a:r>
              <a:rPr lang="zh-TW" altLang="en-US" dirty="0">
                <a:hlinkClick r:id="rId3"/>
              </a:rPr>
              <a:t>簡單快速的認識 冰水機的基本原理 </a:t>
            </a:r>
            <a:r>
              <a:rPr lang="en-US" altLang="zh-TW" dirty="0">
                <a:hlinkClick r:id="rId3"/>
              </a:rPr>
              <a:t>- </a:t>
            </a:r>
            <a:r>
              <a:rPr lang="zh-TW" altLang="en-US" dirty="0">
                <a:hlinkClick r:id="rId3"/>
              </a:rPr>
              <a:t>冷卻水小博士 </a:t>
            </a:r>
            <a:r>
              <a:rPr lang="en-US" altLang="zh-TW" dirty="0">
                <a:hlinkClick r:id="rId3"/>
              </a:rPr>
              <a:t>(</a:t>
            </a:r>
            <a:r>
              <a:rPr lang="ja-JP" altLang="en-US" dirty="0">
                <a:hlinkClick r:id="rId3"/>
              </a:rPr>
              <a:t>チラー、</a:t>
            </a:r>
            <a:r>
              <a:rPr lang="en-US" altLang="zh-TW" dirty="0">
                <a:hlinkClick r:id="rId3"/>
              </a:rPr>
              <a:t>chiller) - YouTube</a:t>
            </a:r>
            <a:endParaRPr lang="en-US" altLang="zh-TW" dirty="0">
              <a:solidFill>
                <a:srgbClr val="444444"/>
              </a:solidFill>
              <a:latin typeface="Arial" panose="020B0604020202020204" pitchFamily="34" charset="0"/>
            </a:endParaRPr>
          </a:p>
        </p:txBody>
      </p:sp>
    </p:spTree>
    <p:extLst>
      <p:ext uri="{BB962C8B-B14F-4D97-AF65-F5344CB8AC3E}">
        <p14:creationId xmlns:p14="http://schemas.microsoft.com/office/powerpoint/2010/main" val="7057575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919536" y="1484784"/>
            <a:ext cx="7772400" cy="863600"/>
          </a:xfrm>
        </p:spPr>
        <p:txBody>
          <a:bodyPr>
            <a:noAutofit/>
          </a:bodyPr>
          <a:lstStyle/>
          <a:p>
            <a:pPr>
              <a:defRPr/>
            </a:pPr>
            <a:r>
              <a:rPr lang="en-US" sz="3000" dirty="0" smtClean="0">
                <a:latin typeface="微軟正黑體" panose="020B0604030504040204" pitchFamily="34" charset="-120"/>
              </a:rPr>
              <a:t>2022/10/6 K-tunnel </a:t>
            </a:r>
            <a:r>
              <a:rPr lang="zh-TW" altLang="en-US" sz="3000" dirty="0" smtClean="0">
                <a:latin typeface="微軟正黑體" panose="020B0604030504040204" pitchFamily="34" charset="-120"/>
              </a:rPr>
              <a:t>異味說明</a:t>
            </a:r>
            <a:r>
              <a:rPr lang="en-US" altLang="zh-TW" sz="3000" dirty="0" smtClean="0">
                <a:latin typeface="微軟正黑體" panose="020B0604030504040204" pitchFamily="34" charset="-120"/>
              </a:rPr>
              <a:t/>
            </a:r>
            <a:br>
              <a:rPr lang="en-US" altLang="zh-TW" sz="3000" dirty="0" smtClean="0">
                <a:latin typeface="微軟正黑體" panose="020B0604030504040204" pitchFamily="34" charset="-120"/>
              </a:rPr>
            </a:br>
            <a:r>
              <a:rPr lang="zh-TW" altLang="en-US" sz="3000" dirty="0" smtClean="0">
                <a:latin typeface="微軟正黑體" panose="020B0604030504040204" pitchFamily="34" charset="-120"/>
              </a:rPr>
              <a:t>事故原因 </a:t>
            </a:r>
            <a:r>
              <a:rPr lang="en-US" altLang="zh-TW" sz="3000" dirty="0" smtClean="0">
                <a:latin typeface="微軟正黑體" panose="020B0604030504040204" pitchFamily="34" charset="-120"/>
              </a:rPr>
              <a:t>:</a:t>
            </a:r>
            <a:r>
              <a:rPr lang="zh-TW" altLang="en-US" sz="3000" dirty="0" smtClean="0">
                <a:latin typeface="微軟正黑體" panose="020B0604030504040204" pitchFamily="34" charset="-120"/>
              </a:rPr>
              <a:t> </a:t>
            </a:r>
            <a:r>
              <a:rPr lang="en-US" altLang="zh-TW" sz="3000" dirty="0" smtClean="0">
                <a:latin typeface="微軟正黑體" panose="020B0604030504040204" pitchFamily="34" charset="-120"/>
              </a:rPr>
              <a:t>ME-13A chiller </a:t>
            </a:r>
            <a:endParaRPr lang="en-US" sz="3000" dirty="0">
              <a:latin typeface="微軟正黑體" panose="020B0604030504040204" pitchFamily="34" charset="-120"/>
            </a:endParaRPr>
          </a:p>
        </p:txBody>
      </p:sp>
      <p:sp>
        <p:nvSpPr>
          <p:cNvPr id="3" name="文字方塊 2"/>
          <p:cNvSpPr txBox="1"/>
          <p:nvPr/>
        </p:nvSpPr>
        <p:spPr>
          <a:xfrm>
            <a:off x="1310405" y="2916773"/>
            <a:ext cx="10892105" cy="3785652"/>
          </a:xfrm>
          <a:prstGeom prst="rect">
            <a:avLst/>
          </a:prstGeom>
          <a:noFill/>
        </p:spPr>
        <p:txBody>
          <a:bodyPr wrap="square">
            <a:spAutoFit/>
          </a:bodyPr>
          <a:lstStyle/>
          <a:p>
            <a:pPr marL="285750" indent="-285750">
              <a:lnSpc>
                <a:spcPct val="150000"/>
              </a:lnSpc>
              <a:buFont typeface="Wingdings" panose="05000000000000000000" pitchFamily="2" charset="2"/>
              <a:buChar char="n"/>
              <a:defRPr/>
            </a:pPr>
            <a:r>
              <a:rPr lang="en-US" altLang="zh-TW" sz="1600" dirty="0">
                <a:latin typeface="微軟正黑體" panose="020B0604030504040204" pitchFamily="34" charset="-120"/>
                <a:ea typeface="微軟正黑體" panose="020B0604030504040204" pitchFamily="34" charset="-120"/>
              </a:rPr>
              <a:t>Model: Chiller </a:t>
            </a:r>
            <a:r>
              <a:rPr lang="zh-TW" altLang="en-US" sz="1600" dirty="0">
                <a:latin typeface="微軟正黑體" panose="020B0604030504040204" pitchFamily="34" charset="-120"/>
                <a:ea typeface="微軟正黑體" panose="020B0604030504040204" pitchFamily="34" charset="-120"/>
              </a:rPr>
              <a:t>管路空管，管路加熱器空燒， 瞬間溫度偏高，造成包</a:t>
            </a:r>
            <a:r>
              <a:rPr lang="zh-TW" altLang="en-US" sz="1600" dirty="0" smtClean="0">
                <a:latin typeface="微軟正黑體" panose="020B0604030504040204" pitchFamily="34" charset="-120"/>
                <a:ea typeface="微軟正黑體" panose="020B0604030504040204" pitchFamily="34" charset="-120"/>
              </a:rPr>
              <a:t>覆</a:t>
            </a:r>
            <a:r>
              <a:rPr lang="en-US" altLang="zh-TW" sz="1600" dirty="0" smtClean="0">
                <a:latin typeface="微軟正黑體" panose="020B0604030504040204" pitchFamily="34" charset="-120"/>
                <a:ea typeface="微軟正黑體" panose="020B0604030504040204" pitchFamily="34" charset="-120"/>
              </a:rPr>
              <a:t>heater </a:t>
            </a:r>
            <a:r>
              <a:rPr lang="zh-TW" altLang="en-US" sz="1600" dirty="0">
                <a:latin typeface="微軟正黑體" panose="020B0604030504040204" pitchFamily="34" charset="-120"/>
                <a:ea typeface="微軟正黑體" panose="020B0604030504040204" pitchFamily="34" charset="-120"/>
              </a:rPr>
              <a:t>的保溫棉燒焦，味道散逸出來。</a:t>
            </a:r>
            <a:endParaRPr lang="en-US" altLang="zh-TW" sz="1600" dirty="0">
              <a:latin typeface="微軟正黑體" panose="020B0604030504040204" pitchFamily="34" charset="-120"/>
              <a:ea typeface="微軟正黑體" panose="020B0604030504040204" pitchFamily="34" charset="-120"/>
            </a:endParaRPr>
          </a:p>
          <a:p>
            <a:pPr marL="285750" indent="-285750">
              <a:lnSpc>
                <a:spcPct val="150000"/>
              </a:lnSpc>
              <a:buFont typeface="Wingdings" panose="05000000000000000000" pitchFamily="2" charset="2"/>
              <a:buChar char="n"/>
              <a:defRPr/>
            </a:pPr>
            <a:r>
              <a:rPr lang="zh-TW" altLang="en-US" sz="1600" dirty="0">
                <a:latin typeface="微軟正黑體" panose="020B0604030504040204" pitchFamily="34" charset="-120"/>
                <a:ea typeface="微軟正黑體" panose="020B0604030504040204" pitchFamily="34" charset="-120"/>
              </a:rPr>
              <a:t>真因 </a:t>
            </a:r>
            <a:r>
              <a:rPr lang="en-US" altLang="zh-TW" sz="1600" dirty="0">
                <a:latin typeface="微軟正黑體" panose="020B0604030504040204" pitchFamily="34" charset="-120"/>
                <a:ea typeface="微軟正黑體" panose="020B0604030504040204" pitchFamily="34" charset="-120"/>
              </a:rPr>
              <a:t>: </a:t>
            </a:r>
          </a:p>
          <a:p>
            <a:pPr>
              <a:lnSpc>
                <a:spcPct val="150000"/>
              </a:lnSpc>
              <a:defRPr/>
            </a:pPr>
            <a:r>
              <a:rPr lang="en-US" altLang="zh-TW" sz="1600" dirty="0">
                <a:latin typeface="微軟正黑體" panose="020B0604030504040204" pitchFamily="34" charset="-120"/>
                <a:ea typeface="微軟正黑體" panose="020B0604030504040204" pitchFamily="34" charset="-120"/>
              </a:rPr>
              <a:t>      1. Chiller </a:t>
            </a:r>
            <a:r>
              <a:rPr lang="zh-TW" altLang="en-US" sz="1600" dirty="0">
                <a:latin typeface="微軟正黑體" panose="020B0604030504040204" pitchFamily="34" charset="-120"/>
                <a:ea typeface="微軟正黑體" panose="020B0604030504040204" pitchFamily="34" charset="-120"/>
              </a:rPr>
              <a:t>本身過溫保護</a:t>
            </a:r>
            <a:r>
              <a:rPr lang="en-US" altLang="zh-TW" sz="1600" dirty="0">
                <a:latin typeface="微軟正黑體" panose="020B0604030504040204" pitchFamily="34" charset="-120"/>
                <a:ea typeface="微軟正黑體" panose="020B0604030504040204" pitchFamily="34" charset="-120"/>
              </a:rPr>
              <a:t>sensor </a:t>
            </a:r>
            <a:r>
              <a:rPr lang="zh-TW" altLang="en-US" sz="1600" dirty="0">
                <a:latin typeface="微軟正黑體" panose="020B0604030504040204" pitchFamily="34" charset="-120"/>
                <a:ea typeface="微軟正黑體" panose="020B0604030504040204" pitchFamily="34" charset="-120"/>
              </a:rPr>
              <a:t>設定過高</a:t>
            </a:r>
            <a:r>
              <a:rPr lang="en-US" altLang="zh-TW" sz="1600" dirty="0">
                <a:latin typeface="微軟正黑體" panose="020B0604030504040204" pitchFamily="34" charset="-120"/>
                <a:ea typeface="微軟正黑體" panose="020B0604030504040204" pitchFamily="34" charset="-120"/>
              </a:rPr>
              <a:t>(80℃</a:t>
            </a:r>
            <a:r>
              <a:rPr lang="en-US" altLang="zh-TW" sz="1600" dirty="0">
                <a:latin typeface="微軟正黑體" panose="020B0604030504040204" pitchFamily="34" charset="-120"/>
                <a:ea typeface="微軟正黑體" panose="020B0604030504040204" pitchFamily="34" charset="-120"/>
                <a:sym typeface="Wingdings" panose="05000000000000000000" pitchFamily="2" charset="2"/>
              </a:rPr>
              <a:t> </a:t>
            </a:r>
            <a:r>
              <a:rPr lang="en-US" altLang="zh-TW" sz="1600" dirty="0">
                <a:solidFill>
                  <a:srgbClr val="FF0000"/>
                </a:solidFill>
                <a:latin typeface="微軟正黑體" panose="020B0604030504040204" pitchFamily="34" charset="-120"/>
                <a:ea typeface="微軟正黑體" panose="020B0604030504040204" pitchFamily="34" charset="-120"/>
                <a:sym typeface="Wingdings" panose="05000000000000000000" pitchFamily="2" charset="2"/>
              </a:rPr>
              <a:t>110℃</a:t>
            </a:r>
            <a:r>
              <a:rPr lang="en-US" altLang="zh-TW" sz="1600" dirty="0">
                <a:latin typeface="微軟正黑體" panose="020B0604030504040204" pitchFamily="34" charset="-120"/>
                <a:ea typeface="微軟正黑體" panose="020B0604030504040204" pitchFamily="34" charset="-120"/>
                <a:sym typeface="Wingdings" panose="05000000000000000000" pitchFamily="2" charset="2"/>
              </a:rPr>
              <a:t>)…Heater </a:t>
            </a:r>
          </a:p>
          <a:p>
            <a:pPr>
              <a:lnSpc>
                <a:spcPct val="150000"/>
              </a:lnSpc>
              <a:defRPr/>
            </a:pPr>
            <a:r>
              <a:rPr lang="en-US" altLang="zh-TW" sz="1600" dirty="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sz="1600" dirty="0">
                <a:latin typeface="微軟正黑體" panose="020B0604030504040204" pitchFamily="34" charset="-120"/>
                <a:ea typeface="微軟正黑體" panose="020B0604030504040204" pitchFamily="34" charset="-120"/>
                <a:sym typeface="Wingdings" panose="05000000000000000000" pitchFamily="2" charset="2"/>
              </a:rPr>
              <a:t>來不及跳脫。</a:t>
            </a:r>
            <a:endParaRPr lang="en-US" altLang="zh-TW" sz="1600" dirty="0">
              <a:latin typeface="微軟正黑體" panose="020B0604030504040204" pitchFamily="34" charset="-120"/>
              <a:ea typeface="微軟正黑體" panose="020B0604030504040204" pitchFamily="34" charset="-120"/>
              <a:sym typeface="Wingdings" panose="05000000000000000000" pitchFamily="2" charset="2"/>
            </a:endParaRPr>
          </a:p>
          <a:p>
            <a:pPr>
              <a:lnSpc>
                <a:spcPct val="150000"/>
              </a:lnSpc>
              <a:defRPr/>
            </a:pPr>
            <a:r>
              <a:rPr lang="en-US" altLang="zh-TW" sz="1600" dirty="0">
                <a:latin typeface="微軟正黑體" panose="020B0604030504040204" pitchFamily="34" charset="-120"/>
                <a:ea typeface="微軟正黑體" panose="020B0604030504040204" pitchFamily="34" charset="-120"/>
                <a:sym typeface="Wingdings" panose="05000000000000000000" pitchFamily="2" charset="2"/>
              </a:rPr>
              <a:t>      2. Heater</a:t>
            </a:r>
            <a:r>
              <a:rPr lang="zh-TW" altLang="en-US" sz="1600" dirty="0">
                <a:latin typeface="微軟正黑體" panose="020B0604030504040204" pitchFamily="34" charset="-120"/>
                <a:ea typeface="微軟正黑體" panose="020B0604030504040204" pitchFamily="34" charset="-120"/>
                <a:sym typeface="Wingdings" panose="05000000000000000000" pitchFamily="2" charset="2"/>
              </a:rPr>
              <a:t>內管路空管</a:t>
            </a:r>
            <a:r>
              <a:rPr lang="en-US" altLang="zh-TW" sz="1600"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1600" dirty="0">
                <a:latin typeface="微軟正黑體" panose="020B0604030504040204" pitchFamily="34" charset="-120"/>
                <a:ea typeface="微軟正黑體" panose="020B0604030504040204" pitchFamily="34" charset="-120"/>
                <a:sym typeface="Wingdings" panose="05000000000000000000" pitchFamily="2" charset="2"/>
              </a:rPr>
              <a:t>造成空燒，溫度急遽上升。</a:t>
            </a:r>
            <a:endParaRPr lang="en-US" altLang="zh-TW" sz="1600" dirty="0">
              <a:latin typeface="微軟正黑體" panose="020B0604030504040204" pitchFamily="34" charset="-120"/>
              <a:ea typeface="微軟正黑體" panose="020B0604030504040204" pitchFamily="34" charset="-120"/>
              <a:sym typeface="Wingdings" panose="05000000000000000000" pitchFamily="2" charset="2"/>
            </a:endParaRPr>
          </a:p>
          <a:p>
            <a:pPr marL="285750" indent="-285750">
              <a:lnSpc>
                <a:spcPct val="150000"/>
              </a:lnSpc>
              <a:buFont typeface="Wingdings" panose="05000000000000000000" pitchFamily="2" charset="2"/>
              <a:buChar char="n"/>
              <a:defRPr/>
            </a:pPr>
            <a:r>
              <a:rPr lang="zh-TW" altLang="en-US" sz="1600" dirty="0">
                <a:latin typeface="微軟正黑體" panose="020B0604030504040204" pitchFamily="34" charset="-120"/>
                <a:ea typeface="微軟正黑體" panose="020B0604030504040204" pitchFamily="34" charset="-120"/>
              </a:rPr>
              <a:t>檢討與改善 </a:t>
            </a:r>
            <a:r>
              <a:rPr lang="en-US" altLang="zh-TW" sz="1600" dirty="0">
                <a:latin typeface="微軟正黑體" panose="020B0604030504040204" pitchFamily="34" charset="-120"/>
                <a:ea typeface="微軟正黑體" panose="020B0604030504040204" pitchFamily="34" charset="-120"/>
              </a:rPr>
              <a:t>: </a:t>
            </a:r>
          </a:p>
          <a:p>
            <a:pPr>
              <a:lnSpc>
                <a:spcPct val="150000"/>
              </a:lnSpc>
              <a:defRPr/>
            </a:pPr>
            <a:r>
              <a:rPr lang="en-US" altLang="zh-TW" sz="1600" dirty="0">
                <a:latin typeface="微軟正黑體" panose="020B0604030504040204" pitchFamily="34" charset="-120"/>
                <a:ea typeface="微軟正黑體" panose="020B0604030504040204" pitchFamily="34" charset="-120"/>
              </a:rPr>
              <a:t>      1. </a:t>
            </a:r>
            <a:r>
              <a:rPr lang="zh-TW" altLang="en-US" sz="1600" dirty="0">
                <a:latin typeface="微軟正黑體" panose="020B0604030504040204" pitchFamily="34" charset="-120"/>
                <a:ea typeface="微軟正黑體" panose="020B0604030504040204" pitchFamily="34" charset="-120"/>
              </a:rPr>
              <a:t>盤點</a:t>
            </a:r>
            <a:r>
              <a:rPr lang="en-US" altLang="zh-TW" sz="1600" dirty="0">
                <a:latin typeface="微軟正黑體" panose="020B0604030504040204" pitchFamily="34" charset="-120"/>
                <a:ea typeface="微軟正黑體" panose="020B0604030504040204" pitchFamily="34" charset="-120"/>
              </a:rPr>
              <a:t>All chiller </a:t>
            </a:r>
            <a:r>
              <a:rPr lang="zh-TW" altLang="en-US" sz="1600" dirty="0">
                <a:latin typeface="微軟正黑體" panose="020B0604030504040204" pitchFamily="34" charset="-120"/>
                <a:ea typeface="微軟正黑體" panose="020B0604030504040204" pitchFamily="34" charset="-120"/>
              </a:rPr>
              <a:t>加熱方式及過溫設定 </a:t>
            </a:r>
            <a:r>
              <a:rPr lang="en-US" altLang="zh-TW" sz="1600" dirty="0">
                <a:latin typeface="微軟正黑體" panose="020B0604030504040204" pitchFamily="34" charset="-120"/>
                <a:ea typeface="微軟正黑體" panose="020B0604030504040204" pitchFamily="34" charset="-120"/>
              </a:rPr>
              <a:t>:</a:t>
            </a:r>
          </a:p>
          <a:p>
            <a:pPr>
              <a:lnSpc>
                <a:spcPct val="150000"/>
              </a:lnSpc>
              <a:defRPr/>
            </a:pP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過溫設定均正常，管路加熱只有事發</a:t>
            </a:r>
            <a:r>
              <a:rPr lang="en-US" altLang="zh-TW" sz="1600" dirty="0">
                <a:latin typeface="微軟正黑體" panose="020B0604030504040204" pitchFamily="34" charset="-120"/>
                <a:ea typeface="微軟正黑體" panose="020B0604030504040204" pitchFamily="34" charset="-120"/>
              </a:rPr>
              <a:t> chiller 1</a:t>
            </a:r>
            <a:r>
              <a:rPr lang="zh-TW" altLang="en-US" sz="1600" dirty="0">
                <a:latin typeface="微軟正黑體" panose="020B0604030504040204" pitchFamily="34" charset="-120"/>
                <a:ea typeface="微軟正黑體" panose="020B0604030504040204" pitchFamily="34" charset="-120"/>
              </a:rPr>
              <a:t>台，其他均為</a:t>
            </a:r>
            <a:r>
              <a:rPr lang="en-US" altLang="zh-TW" sz="1600" dirty="0">
                <a:latin typeface="微軟正黑體" panose="020B0604030504040204" pitchFamily="34" charset="-120"/>
                <a:ea typeface="微軟正黑體" panose="020B0604030504040204" pitchFamily="34" charset="-120"/>
              </a:rPr>
              <a:t>Tank</a:t>
            </a:r>
            <a:r>
              <a:rPr lang="zh-TW" altLang="en-US" sz="1600" dirty="0">
                <a:latin typeface="微軟正黑體" panose="020B0604030504040204" pitchFamily="34" charset="-120"/>
                <a:ea typeface="微軟正黑體" panose="020B0604030504040204" pitchFamily="34" charset="-120"/>
              </a:rPr>
              <a:t>式加熱。</a:t>
            </a:r>
            <a:endParaRPr lang="en-US" altLang="zh-TW" sz="1600" dirty="0">
              <a:latin typeface="微軟正黑體" panose="020B0604030504040204" pitchFamily="34" charset="-120"/>
              <a:ea typeface="微軟正黑體" panose="020B0604030504040204" pitchFamily="34" charset="-120"/>
            </a:endParaRPr>
          </a:p>
          <a:p>
            <a:pPr>
              <a:lnSpc>
                <a:spcPct val="150000"/>
              </a:lnSpc>
              <a:defRPr/>
            </a:pPr>
            <a:r>
              <a:rPr lang="en-US" altLang="zh-TW" sz="1600" dirty="0">
                <a:latin typeface="微軟正黑體" panose="020B0604030504040204" pitchFamily="34" charset="-120"/>
                <a:ea typeface="微軟正黑體" panose="020B0604030504040204" pitchFamily="34" charset="-120"/>
              </a:rPr>
              <a:t>      2. </a:t>
            </a:r>
            <a:r>
              <a:rPr lang="zh-TW" altLang="en-US" sz="1600" dirty="0">
                <a:latin typeface="微軟正黑體" panose="020B0604030504040204" pitchFamily="34" charset="-120"/>
                <a:ea typeface="微軟正黑體" panose="020B0604030504040204" pitchFamily="34" charset="-120"/>
              </a:rPr>
              <a:t>宣導更換</a:t>
            </a:r>
            <a:r>
              <a:rPr lang="en-US" altLang="zh-TW" sz="1600" dirty="0">
                <a:latin typeface="微軟正黑體" panose="020B0604030504040204" pitchFamily="34" charset="-120"/>
                <a:ea typeface="微軟正黑體" panose="020B0604030504040204" pitchFamily="34" charset="-120"/>
              </a:rPr>
              <a:t>Chiller </a:t>
            </a:r>
            <a:r>
              <a:rPr lang="zh-TW" altLang="en-US" sz="1600" dirty="0">
                <a:latin typeface="微軟正黑體" panose="020B0604030504040204" pitchFamily="34" charset="-120"/>
                <a:ea typeface="微軟正黑體" panose="020B0604030504040204" pitchFamily="34" charset="-120"/>
              </a:rPr>
              <a:t>前， 先關閉</a:t>
            </a:r>
            <a:r>
              <a:rPr lang="en-US" altLang="zh-TW" sz="1600" dirty="0">
                <a:latin typeface="微軟正黑體" panose="020B0604030504040204" pitchFamily="34" charset="-120"/>
                <a:ea typeface="微軟正黑體" panose="020B0604030504040204" pitchFamily="34" charset="-120"/>
              </a:rPr>
              <a:t>Heater </a:t>
            </a:r>
            <a:r>
              <a:rPr lang="zh-TW" altLang="en-US" sz="1600" dirty="0">
                <a:latin typeface="微軟正黑體" panose="020B0604030504040204" pitchFamily="34" charset="-120"/>
                <a:ea typeface="微軟正黑體" panose="020B0604030504040204" pitchFamily="34" charset="-120"/>
              </a:rPr>
              <a:t>使用常溫循環， 確保管路無空管</a:t>
            </a:r>
            <a:endParaRPr lang="en-US" altLang="zh-TW" sz="1600" dirty="0">
              <a:latin typeface="微軟正黑體" panose="020B0604030504040204" pitchFamily="34" charset="-120"/>
              <a:ea typeface="微軟正黑體" panose="020B0604030504040204" pitchFamily="34" charset="-120"/>
            </a:endParaRPr>
          </a:p>
          <a:p>
            <a:pPr>
              <a:lnSpc>
                <a:spcPct val="150000"/>
              </a:lnSpc>
              <a:defRPr/>
            </a:pP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問題後再行加熱溫控。</a:t>
            </a:r>
            <a:endParaRPr lang="en-US" altLang="zh-TW"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418021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extBox 4"/>
          <p:cNvSpPr txBox="1">
            <a:spLocks noChangeArrowheads="1"/>
          </p:cNvSpPr>
          <p:nvPr/>
        </p:nvSpPr>
        <p:spPr bwMode="auto">
          <a:xfrm>
            <a:off x="1847850" y="476250"/>
            <a:ext cx="86407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endParaRPr lang="en-US" altLang="zh-TW" sz="1800" b="0">
              <a:latin typeface="Microsoft JhengHei UI" panose="020B0604030504040204" pitchFamily="34" charset="-120"/>
              <a:ea typeface="Microsoft JhengHei UI" panose="020B0604030504040204" pitchFamily="34" charset="-120"/>
            </a:endParaRPr>
          </a:p>
          <a:p>
            <a:pPr>
              <a:spcBef>
                <a:spcPct val="0"/>
              </a:spcBef>
              <a:buClrTx/>
              <a:buFontTx/>
              <a:buNone/>
            </a:pPr>
            <a:endParaRPr lang="en-US" altLang="zh-TW" sz="1800" b="0">
              <a:ea typeface="Microsoft JhengHei UI" panose="020B0604030504040204" pitchFamily="34" charset="-120"/>
            </a:endParaRPr>
          </a:p>
        </p:txBody>
      </p:sp>
      <p:sp>
        <p:nvSpPr>
          <p:cNvPr id="32772" name="TextBox 1"/>
          <p:cNvSpPr txBox="1">
            <a:spLocks noChangeArrowheads="1"/>
          </p:cNvSpPr>
          <p:nvPr/>
        </p:nvSpPr>
        <p:spPr bwMode="auto">
          <a:xfrm>
            <a:off x="2032000" y="197157"/>
            <a:ext cx="6985000" cy="872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lnSpc>
                <a:spcPct val="150000"/>
              </a:lnSpc>
              <a:spcBef>
                <a:spcPct val="0"/>
              </a:spcBef>
              <a:buClrTx/>
              <a:buFontTx/>
              <a:buNone/>
            </a:pPr>
            <a:r>
              <a:rPr lang="zh-TW" altLang="en-US" sz="1800" dirty="0">
                <a:latin typeface="微軟正黑體" panose="020B0604030504040204" pitchFamily="34" charset="-120"/>
                <a:ea typeface="微軟正黑體" panose="020B0604030504040204" pitchFamily="34" charset="-120"/>
              </a:rPr>
              <a:t>現況說明 </a:t>
            </a:r>
            <a:r>
              <a:rPr lang="en-US" altLang="zh-TW" sz="1800" dirty="0">
                <a:latin typeface="微軟正黑體" panose="020B0604030504040204" pitchFamily="34" charset="-120"/>
                <a:ea typeface="微軟正黑體" panose="020B0604030504040204" pitchFamily="34" charset="-120"/>
              </a:rPr>
              <a:t>:</a:t>
            </a:r>
          </a:p>
          <a:p>
            <a:pPr>
              <a:lnSpc>
                <a:spcPct val="150000"/>
              </a:lnSpc>
              <a:spcBef>
                <a:spcPct val="0"/>
              </a:spcBef>
              <a:buClrTx/>
              <a:buFontTx/>
              <a:buNone/>
            </a:pPr>
            <a:r>
              <a:rPr lang="en-US" altLang="zh-TW" sz="1800" dirty="0">
                <a:latin typeface="微軟正黑體" panose="020B0604030504040204" pitchFamily="34" charset="-120"/>
                <a:ea typeface="微軟正黑體" panose="020B0604030504040204" pitchFamily="34" charset="-120"/>
              </a:rPr>
              <a:t>(1)2022/10/6 ME-13A </a:t>
            </a:r>
            <a:r>
              <a:rPr lang="zh-TW" altLang="en-US" sz="1800" dirty="0">
                <a:latin typeface="微軟正黑體" panose="020B0604030504040204" pitchFamily="34" charset="-120"/>
                <a:ea typeface="微軟正黑體" panose="020B0604030504040204" pitchFamily="34" charset="-120"/>
              </a:rPr>
              <a:t>黏片傳送</a:t>
            </a:r>
            <a:r>
              <a:rPr lang="en-US" altLang="zh-TW" sz="1800" dirty="0">
                <a:latin typeface="微軟正黑體" panose="020B0604030504040204" pitchFamily="34" charset="-120"/>
                <a:ea typeface="微軟正黑體" panose="020B0604030504040204" pitchFamily="34" charset="-120"/>
              </a:rPr>
              <a:t>issue ,</a:t>
            </a:r>
            <a:r>
              <a:rPr lang="zh-TW" altLang="en-US" sz="1800" dirty="0">
                <a:latin typeface="微軟正黑體" panose="020B0604030504040204" pitchFamily="34" charset="-120"/>
                <a:ea typeface="微軟正黑體" panose="020B0604030504040204" pitchFamily="34" charset="-120"/>
              </a:rPr>
              <a:t>下午更換備品</a:t>
            </a:r>
            <a:r>
              <a:rPr lang="en-US" altLang="zh-TW" sz="1800" dirty="0">
                <a:latin typeface="微軟正黑體" panose="020B0604030504040204" pitchFamily="34" charset="-120"/>
                <a:ea typeface="微軟正黑體" panose="020B0604030504040204" pitchFamily="34" charset="-120"/>
              </a:rPr>
              <a:t>chiller</a:t>
            </a:r>
          </a:p>
        </p:txBody>
      </p:sp>
      <p:pic>
        <p:nvPicPr>
          <p:cNvPr id="3277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8213" y="1122363"/>
            <a:ext cx="1584325"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Rectangle 6"/>
          <p:cNvSpPr>
            <a:spLocks noChangeArrowheads="1"/>
          </p:cNvSpPr>
          <p:nvPr/>
        </p:nvSpPr>
        <p:spPr bwMode="auto">
          <a:xfrm>
            <a:off x="2009774" y="3994150"/>
            <a:ext cx="797465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r>
              <a:rPr lang="en-US" altLang="zh-TW" sz="1800" b="0" dirty="0">
                <a:latin typeface="微軟正黑體" panose="020B0604030504040204" pitchFamily="34" charset="-120"/>
                <a:ea typeface="微軟正黑體" panose="020B0604030504040204" pitchFamily="34" charset="-120"/>
              </a:rPr>
              <a:t>(2)18:35 chiller power on</a:t>
            </a:r>
            <a:r>
              <a:rPr lang="zh-TW" altLang="en-US" sz="1800" b="0" dirty="0">
                <a:latin typeface="微軟正黑體" panose="020B0604030504040204" pitchFamily="34" charset="-120"/>
                <a:ea typeface="微軟正黑體" panose="020B0604030504040204" pitchFamily="34" charset="-120"/>
              </a:rPr>
              <a:t>運轉</a:t>
            </a:r>
            <a:r>
              <a:rPr lang="en-US" altLang="zh-TW" sz="1800" b="0" dirty="0">
                <a:latin typeface="微軟正黑體" panose="020B0604030504040204" pitchFamily="34" charset="-120"/>
                <a:ea typeface="微軟正黑體" panose="020B0604030504040204" pitchFamily="34" charset="-120"/>
              </a:rPr>
              <a:t> , DI water </a:t>
            </a:r>
            <a:r>
              <a:rPr lang="zh-TW" altLang="en-US" sz="1800" b="0" dirty="0">
                <a:latin typeface="微軟正黑體" panose="020B0604030504040204" pitchFamily="34" charset="-120"/>
                <a:ea typeface="微軟正黑體" panose="020B0604030504040204" pitchFamily="34" charset="-120"/>
              </a:rPr>
              <a:t>循環加熱</a:t>
            </a:r>
            <a:endParaRPr lang="en-US" altLang="zh-TW" sz="1800" b="0" dirty="0">
              <a:latin typeface="微軟正黑體" panose="020B0604030504040204" pitchFamily="34" charset="-120"/>
              <a:ea typeface="微軟正黑體" panose="020B0604030504040204" pitchFamily="34" charset="-120"/>
            </a:endParaRPr>
          </a:p>
          <a:p>
            <a:pPr>
              <a:spcBef>
                <a:spcPct val="0"/>
              </a:spcBef>
              <a:buClrTx/>
              <a:buFontTx/>
              <a:buNone/>
            </a:pPr>
            <a:r>
              <a:rPr lang="zh-TW" altLang="en-US" sz="1800" b="0" dirty="0">
                <a:latin typeface="微軟正黑體" panose="020B0604030504040204" pitchFamily="34" charset="-120"/>
                <a:ea typeface="微軟正黑體" panose="020B0604030504040204" pitchFamily="34" charset="-120"/>
              </a:rPr>
              <a:t>異常事件 </a:t>
            </a:r>
            <a:r>
              <a:rPr lang="en-US" altLang="zh-TW" sz="1800" b="0" dirty="0">
                <a:latin typeface="微軟正黑體" panose="020B0604030504040204" pitchFamily="34" charset="-120"/>
                <a:ea typeface="微軟正黑體" panose="020B0604030504040204" pitchFamily="34" charset="-120"/>
              </a:rPr>
              <a:t>:</a:t>
            </a:r>
          </a:p>
          <a:p>
            <a:pPr>
              <a:spcBef>
                <a:spcPct val="0"/>
              </a:spcBef>
              <a:buClrTx/>
              <a:buFontTx/>
              <a:buNone/>
            </a:pPr>
            <a:r>
              <a:rPr lang="zh-TW" altLang="en-US" sz="1800" b="0" dirty="0">
                <a:latin typeface="微軟正黑體" panose="020B0604030504040204" pitchFamily="34" charset="-120"/>
                <a:ea typeface="微軟正黑體" panose="020B0604030504040204" pitchFamily="34" charset="-120"/>
              </a:rPr>
              <a:t>*</a:t>
            </a:r>
            <a:r>
              <a:rPr lang="en-US" altLang="zh-TW" sz="1800" b="0" dirty="0">
                <a:latin typeface="微軟正黑體" panose="020B0604030504040204" pitchFamily="34" charset="-120"/>
                <a:ea typeface="微軟正黑體" panose="020B0604030504040204" pitchFamily="34" charset="-120"/>
              </a:rPr>
              <a:t>chiller </a:t>
            </a:r>
            <a:r>
              <a:rPr lang="zh-TW" altLang="en-US" sz="1800" b="0" dirty="0">
                <a:latin typeface="微軟正黑體" panose="020B0604030504040204" pitchFamily="34" charset="-120"/>
                <a:ea typeface="微軟正黑體" panose="020B0604030504040204" pitchFamily="34" charset="-120"/>
              </a:rPr>
              <a:t>內部管路因空管造成飽壓現象 </a:t>
            </a:r>
            <a:r>
              <a:rPr lang="en-US" altLang="zh-TW" sz="1800" b="0" dirty="0">
                <a:latin typeface="微軟正黑體" panose="020B0604030504040204" pitchFamily="34" charset="-120"/>
                <a:ea typeface="微軟正黑體" panose="020B0604030504040204" pitchFamily="34" charset="-120"/>
              </a:rPr>
              <a:t>, water flow sense </a:t>
            </a:r>
            <a:r>
              <a:rPr lang="zh-TW" altLang="en-US" sz="1800" b="0" dirty="0">
                <a:latin typeface="微軟正黑體" panose="020B0604030504040204" pitchFamily="34" charset="-120"/>
                <a:ea typeface="微軟正黑體" panose="020B0604030504040204" pitchFamily="34" charset="-120"/>
              </a:rPr>
              <a:t>流量</a:t>
            </a:r>
            <a:r>
              <a:rPr lang="en-US" altLang="zh-TW" sz="1800" b="0" dirty="0">
                <a:latin typeface="微軟正黑體" panose="020B0604030504040204" pitchFamily="34" charset="-120"/>
                <a:ea typeface="微軟正黑體" panose="020B0604030504040204" pitchFamily="34" charset="-120"/>
              </a:rPr>
              <a:t>0 </a:t>
            </a:r>
          </a:p>
          <a:p>
            <a:pPr>
              <a:spcBef>
                <a:spcPct val="0"/>
              </a:spcBef>
              <a:buClrTx/>
              <a:buFontTx/>
              <a:buNone/>
            </a:pPr>
            <a:r>
              <a:rPr lang="en-US" altLang="zh-TW" sz="1800" b="0" dirty="0">
                <a:latin typeface="微軟正黑體" panose="020B0604030504040204" pitchFamily="34" charset="-120"/>
                <a:ea typeface="微軟正黑體" panose="020B0604030504040204" pitchFamily="34" charset="-120"/>
              </a:rPr>
              <a:t>*</a:t>
            </a:r>
            <a:r>
              <a:rPr lang="zh-TW" altLang="en-US" sz="1800" b="0" dirty="0">
                <a:latin typeface="微軟正黑體" panose="020B0604030504040204" pitchFamily="34" charset="-120"/>
                <a:ea typeface="微軟正黑體" panose="020B0604030504040204" pitchFamily="34" charset="-120"/>
              </a:rPr>
              <a:t>約</a:t>
            </a:r>
            <a:r>
              <a:rPr lang="en-US" altLang="zh-TW" sz="1800" b="0" dirty="0">
                <a:latin typeface="微軟正黑體" panose="020B0604030504040204" pitchFamily="34" charset="-120"/>
                <a:ea typeface="微軟正黑體" panose="020B0604030504040204" pitchFamily="34" charset="-120"/>
              </a:rPr>
              <a:t>18:40</a:t>
            </a:r>
            <a:r>
              <a:rPr lang="zh-TW" altLang="en-US" sz="1800" b="0" dirty="0">
                <a:latin typeface="微軟正黑體" panose="020B0604030504040204" pitchFamily="34" charset="-120"/>
                <a:ea typeface="微軟正黑體" panose="020B0604030504040204" pitchFamily="34" charset="-120"/>
              </a:rPr>
              <a:t>發現</a:t>
            </a:r>
            <a:r>
              <a:rPr lang="en-US" altLang="zh-TW" sz="1800" b="0" dirty="0">
                <a:latin typeface="微軟正黑體" panose="020B0604030504040204" pitchFamily="34" charset="-120"/>
                <a:ea typeface="微軟正黑體" panose="020B0604030504040204" pitchFamily="34" charset="-120"/>
              </a:rPr>
              <a:t>chiller </a:t>
            </a:r>
            <a:r>
              <a:rPr lang="zh-TW" altLang="en-US" sz="1800" b="0" dirty="0">
                <a:latin typeface="微軟正黑體" panose="020B0604030504040204" pitchFamily="34" charset="-120"/>
                <a:ea typeface="微軟正黑體" panose="020B0604030504040204" pitchFamily="34" charset="-120"/>
              </a:rPr>
              <a:t>左後方有白煙散出 並有異味產生。</a:t>
            </a:r>
            <a:endParaRPr lang="en-US" altLang="zh-TW" sz="1800" b="0" dirty="0">
              <a:latin typeface="微軟正黑體" panose="020B0604030504040204" pitchFamily="34" charset="-120"/>
              <a:ea typeface="微軟正黑體" panose="020B0604030504040204" pitchFamily="34" charset="-120"/>
            </a:endParaRPr>
          </a:p>
        </p:txBody>
      </p:sp>
      <p:pic>
        <p:nvPicPr>
          <p:cNvPr id="3277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7938" y="1122363"/>
            <a:ext cx="3319462"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6" name="Rectangle 8"/>
          <p:cNvSpPr>
            <a:spLocks noChangeArrowheads="1"/>
          </p:cNvSpPr>
          <p:nvPr/>
        </p:nvSpPr>
        <p:spPr bwMode="auto">
          <a:xfrm>
            <a:off x="2032000" y="5382897"/>
            <a:ext cx="64039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r>
              <a:rPr lang="zh-TW" altLang="en-US" sz="1800" b="0" dirty="0">
                <a:latin typeface="微軟正黑體" panose="020B0604030504040204" pitchFamily="34" charset="-120"/>
                <a:ea typeface="微軟正黑體" panose="020B0604030504040204" pitchFamily="34" charset="-120"/>
              </a:rPr>
              <a:t>緊急處置 </a:t>
            </a:r>
            <a:r>
              <a:rPr lang="en-US" altLang="zh-TW" sz="1800" b="0" dirty="0">
                <a:latin typeface="微軟正黑體" panose="020B0604030504040204" pitchFamily="34" charset="-120"/>
                <a:ea typeface="微軟正黑體" panose="020B0604030504040204" pitchFamily="34" charset="-120"/>
              </a:rPr>
              <a:t>:</a:t>
            </a:r>
          </a:p>
          <a:p>
            <a:pPr>
              <a:spcBef>
                <a:spcPct val="0"/>
              </a:spcBef>
              <a:buClrTx/>
              <a:buFontTx/>
              <a:buNone/>
            </a:pPr>
            <a:r>
              <a:rPr lang="en-US" altLang="zh-TW" sz="1800" b="0" dirty="0">
                <a:latin typeface="微軟正黑體" panose="020B0604030504040204" pitchFamily="34" charset="-120"/>
                <a:ea typeface="微軟正黑體" panose="020B0604030504040204" pitchFamily="34" charset="-120"/>
              </a:rPr>
              <a:t>*chiller power off</a:t>
            </a:r>
          </a:p>
          <a:p>
            <a:pPr>
              <a:spcBef>
                <a:spcPct val="0"/>
              </a:spcBef>
              <a:buClrTx/>
              <a:buFontTx/>
              <a:buNone/>
            </a:pPr>
            <a:r>
              <a:rPr lang="en-US" altLang="zh-TW" sz="1800" b="0" dirty="0">
                <a:latin typeface="微軟正黑體" panose="020B0604030504040204" pitchFamily="34" charset="-120"/>
                <a:ea typeface="微軟正黑體" panose="020B0604030504040204" pitchFamily="34" charset="-120"/>
              </a:rPr>
              <a:t>*</a:t>
            </a:r>
            <a:r>
              <a:rPr lang="zh-TW" altLang="en-US" sz="1800" b="0" dirty="0">
                <a:latin typeface="微軟正黑體" panose="020B0604030504040204" pitchFamily="34" charset="-120"/>
                <a:ea typeface="微軟正黑體" panose="020B0604030504040204" pitchFamily="34" charset="-120"/>
              </a:rPr>
              <a:t>使用</a:t>
            </a:r>
            <a:r>
              <a:rPr lang="en-US" altLang="zh-TW" sz="1800" b="0" dirty="0">
                <a:latin typeface="微軟正黑體" panose="020B0604030504040204" pitchFamily="34" charset="-120"/>
                <a:ea typeface="微軟正黑體" panose="020B0604030504040204" pitchFamily="34" charset="-120"/>
              </a:rPr>
              <a:t>low vacuum </a:t>
            </a:r>
            <a:r>
              <a:rPr lang="zh-TW" altLang="en-US" sz="1800" b="0" dirty="0">
                <a:latin typeface="微軟正黑體" panose="020B0604030504040204" pitchFamily="34" charset="-120"/>
                <a:ea typeface="微軟正黑體" panose="020B0604030504040204" pitchFamily="34" charset="-120"/>
              </a:rPr>
              <a:t>排煙 </a:t>
            </a:r>
            <a:endParaRPr lang="en-US" altLang="zh-TW" sz="1800" b="0" dirty="0">
              <a:latin typeface="微軟正黑體" panose="020B0604030504040204" pitchFamily="34" charset="-120"/>
              <a:ea typeface="微軟正黑體" panose="020B0604030504040204" pitchFamily="34" charset="-120"/>
            </a:endParaRPr>
          </a:p>
          <a:p>
            <a:pPr>
              <a:spcBef>
                <a:spcPct val="0"/>
              </a:spcBef>
              <a:buClrTx/>
              <a:buFontTx/>
              <a:buNone/>
            </a:pPr>
            <a:r>
              <a:rPr lang="en-US" altLang="zh-TW" sz="1800" b="0" dirty="0">
                <a:latin typeface="微軟正黑體" panose="020B0604030504040204" pitchFamily="34" charset="-120"/>
                <a:ea typeface="微軟正黑體" panose="020B0604030504040204" pitchFamily="34" charset="-120"/>
              </a:rPr>
              <a:t>*</a:t>
            </a:r>
            <a:r>
              <a:rPr lang="zh-TW" altLang="en-US" sz="1800" b="0" dirty="0">
                <a:latin typeface="微軟正黑體" panose="020B0604030504040204" pitchFamily="34" charset="-120"/>
                <a:ea typeface="微軟正黑體" panose="020B0604030504040204" pitchFamily="34" charset="-120"/>
              </a:rPr>
              <a:t>檢查</a:t>
            </a:r>
            <a:r>
              <a:rPr lang="en-US" altLang="zh-TW" sz="1800" b="0" dirty="0">
                <a:latin typeface="微軟正黑體" panose="020B0604030504040204" pitchFamily="34" charset="-120"/>
                <a:ea typeface="微軟正黑體" panose="020B0604030504040204" pitchFamily="34" charset="-120"/>
              </a:rPr>
              <a:t>chiller </a:t>
            </a:r>
            <a:r>
              <a:rPr lang="zh-TW" altLang="en-US" sz="1800" b="0" dirty="0">
                <a:latin typeface="微軟正黑體" panose="020B0604030504040204" pitchFamily="34" charset="-120"/>
                <a:ea typeface="微軟正黑體" panose="020B0604030504040204" pitchFamily="34" charset="-120"/>
              </a:rPr>
              <a:t>狀況</a:t>
            </a:r>
            <a:endParaRPr lang="en-US" altLang="zh-TW" sz="1800" b="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376686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ChangeArrowheads="1"/>
          </p:cNvSpPr>
          <p:nvPr/>
        </p:nvSpPr>
        <p:spPr bwMode="auto">
          <a:xfrm>
            <a:off x="1847528" y="253120"/>
            <a:ext cx="8135938" cy="872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lnSpc>
                <a:spcPct val="150000"/>
              </a:lnSpc>
              <a:spcBef>
                <a:spcPct val="0"/>
              </a:spcBef>
              <a:buClrTx/>
              <a:buFontTx/>
              <a:buNone/>
            </a:pPr>
            <a:r>
              <a:rPr lang="en-US" altLang="zh-TW" sz="1600" b="0" dirty="0">
                <a:latin typeface="微軟正黑體" panose="020B0604030504040204" pitchFamily="34" charset="-120"/>
                <a:ea typeface="微軟正黑體" panose="020B0604030504040204" pitchFamily="34" charset="-120"/>
              </a:rPr>
              <a:t>(</a:t>
            </a:r>
            <a:r>
              <a:rPr lang="en-US" altLang="zh-TW" sz="1800" b="0" dirty="0">
                <a:latin typeface="微軟正黑體" panose="020B0604030504040204" pitchFamily="34" charset="-120"/>
                <a:ea typeface="微軟正黑體" panose="020B0604030504040204" pitchFamily="34" charset="-120"/>
              </a:rPr>
              <a:t>3)Chiller </a:t>
            </a:r>
            <a:r>
              <a:rPr lang="zh-TW" altLang="en-US" sz="1800" b="0" dirty="0">
                <a:latin typeface="微軟正黑體" panose="020B0604030504040204" pitchFamily="34" charset="-120"/>
                <a:ea typeface="微軟正黑體" panose="020B0604030504040204" pitchFamily="34" charset="-120"/>
              </a:rPr>
              <a:t>事故檢查說明 </a:t>
            </a:r>
            <a:r>
              <a:rPr lang="en-US" altLang="zh-TW" sz="1800" b="0" dirty="0">
                <a:latin typeface="微軟正黑體" panose="020B0604030504040204" pitchFamily="34" charset="-120"/>
                <a:ea typeface="微軟正黑體" panose="020B0604030504040204" pitchFamily="34" charset="-120"/>
              </a:rPr>
              <a:t>:</a:t>
            </a:r>
          </a:p>
          <a:p>
            <a:pPr>
              <a:lnSpc>
                <a:spcPct val="150000"/>
              </a:lnSpc>
              <a:spcBef>
                <a:spcPct val="0"/>
              </a:spcBef>
              <a:buClrTx/>
              <a:buFontTx/>
              <a:buNone/>
            </a:pPr>
            <a:r>
              <a:rPr lang="zh-TW" altLang="en-US" sz="1800" b="0" dirty="0">
                <a:latin typeface="微軟正黑體" panose="020B0604030504040204" pitchFamily="34" charset="-120"/>
                <a:ea typeface="微軟正黑體" panose="020B0604030504040204" pitchFamily="34" charset="-120"/>
              </a:rPr>
              <a:t>     </a:t>
            </a:r>
            <a:r>
              <a:rPr lang="en-US" altLang="zh-TW" sz="1800" b="0" dirty="0">
                <a:latin typeface="微軟正黑體" panose="020B0604030504040204" pitchFamily="34" charset="-120"/>
                <a:ea typeface="微軟正黑體" panose="020B0604030504040204" pitchFamily="34" charset="-120"/>
              </a:rPr>
              <a:t>Chiller heater </a:t>
            </a:r>
            <a:r>
              <a:rPr lang="zh-TW" altLang="en-US" sz="1800" b="0" dirty="0">
                <a:latin typeface="微軟正黑體" panose="020B0604030504040204" pitchFamily="34" charset="-120"/>
                <a:ea typeface="微軟正黑體" panose="020B0604030504040204" pitchFamily="34" charset="-120"/>
              </a:rPr>
              <a:t>因管路飽壓水無流動持續空燒 </a:t>
            </a:r>
            <a:r>
              <a:rPr lang="en-US" altLang="zh-TW" sz="1800" b="0" dirty="0">
                <a:latin typeface="微軟正黑體" panose="020B0604030504040204" pitchFamily="34" charset="-120"/>
                <a:ea typeface="微軟正黑體" panose="020B0604030504040204" pitchFamily="34" charset="-120"/>
              </a:rPr>
              <a:t>,</a:t>
            </a:r>
            <a:r>
              <a:rPr lang="zh-TW" altLang="en-US" sz="1800" b="0" dirty="0">
                <a:latin typeface="微軟正黑體" panose="020B0604030504040204" pitchFamily="34" charset="-120"/>
                <a:ea typeface="微軟正黑體" panose="020B0604030504040204" pitchFamily="34" charset="-120"/>
              </a:rPr>
              <a:t>造成保溫棉過熱冒煙產生異味</a:t>
            </a:r>
            <a:endParaRPr lang="en-US" altLang="zh-TW" sz="1800" b="0" dirty="0">
              <a:latin typeface="微軟正黑體" panose="020B0604030504040204" pitchFamily="34" charset="-120"/>
              <a:ea typeface="微軟正黑體" panose="020B0604030504040204" pitchFamily="34" charset="-120"/>
            </a:endParaRPr>
          </a:p>
        </p:txBody>
      </p:sp>
      <p:pic>
        <p:nvPicPr>
          <p:cNvPr id="3379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48300" y="1235075"/>
            <a:ext cx="3168650"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5188" y="1235075"/>
            <a:ext cx="3097212"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Box 5"/>
          <p:cNvSpPr txBox="1">
            <a:spLocks noChangeArrowheads="1"/>
          </p:cNvSpPr>
          <p:nvPr/>
        </p:nvSpPr>
        <p:spPr bwMode="auto">
          <a:xfrm>
            <a:off x="2135188" y="4868863"/>
            <a:ext cx="2520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r>
              <a:rPr lang="zh-TW" altLang="en-US" sz="1800" b="0" dirty="0">
                <a:latin typeface="微軟正黑體" panose="020B0604030504040204" pitchFamily="34" charset="-120"/>
                <a:ea typeface="微軟正黑體" panose="020B0604030504040204" pitchFamily="34" charset="-120"/>
              </a:rPr>
              <a:t>正常</a:t>
            </a:r>
            <a:r>
              <a:rPr lang="en-US" altLang="zh-TW" sz="1800" b="0" dirty="0">
                <a:latin typeface="微軟正黑體" panose="020B0604030504040204" pitchFamily="34" charset="-120"/>
                <a:ea typeface="微軟正黑體" panose="020B0604030504040204" pitchFamily="34" charset="-120"/>
              </a:rPr>
              <a:t>heater tank</a:t>
            </a:r>
            <a:endParaRPr lang="zh-TW" altLang="en-US" sz="1800" b="0" dirty="0">
              <a:latin typeface="微軟正黑體" panose="020B0604030504040204" pitchFamily="34" charset="-120"/>
              <a:ea typeface="微軟正黑體" panose="020B0604030504040204" pitchFamily="34" charset="-120"/>
            </a:endParaRPr>
          </a:p>
        </p:txBody>
      </p:sp>
      <p:sp>
        <p:nvSpPr>
          <p:cNvPr id="7" name="Rounded Rectangle 6"/>
          <p:cNvSpPr/>
          <p:nvPr/>
        </p:nvSpPr>
        <p:spPr>
          <a:xfrm>
            <a:off x="2711450" y="2205038"/>
            <a:ext cx="504825" cy="122396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3799" name="TextBox 7"/>
          <p:cNvSpPr txBox="1">
            <a:spLocks noChangeArrowheads="1"/>
          </p:cNvSpPr>
          <p:nvPr/>
        </p:nvSpPr>
        <p:spPr bwMode="auto">
          <a:xfrm>
            <a:off x="5437188" y="4776788"/>
            <a:ext cx="3971925" cy="133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lnSpc>
                <a:spcPct val="150000"/>
              </a:lnSpc>
              <a:spcBef>
                <a:spcPct val="0"/>
              </a:spcBef>
              <a:buClrTx/>
              <a:buFontTx/>
              <a:buNone/>
            </a:pPr>
            <a:r>
              <a:rPr lang="en-US" altLang="zh-TW" sz="1800" b="0" dirty="0">
                <a:latin typeface="微軟正黑體" panose="020B0604030504040204" pitchFamily="34" charset="-120"/>
                <a:ea typeface="微軟正黑體" panose="020B0604030504040204" pitchFamily="34" charset="-120"/>
              </a:rPr>
              <a:t>ME-13A </a:t>
            </a:r>
            <a:r>
              <a:rPr lang="zh-TW" altLang="en-US" sz="1800" b="0" dirty="0">
                <a:latin typeface="微軟正黑體" panose="020B0604030504040204" pitchFamily="34" charset="-120"/>
                <a:ea typeface="微軟正黑體" panose="020B0604030504040204" pitchFamily="34" charset="-120"/>
              </a:rPr>
              <a:t>事故</a:t>
            </a:r>
            <a:r>
              <a:rPr lang="en-US" altLang="zh-TW" sz="1800" b="0" dirty="0">
                <a:latin typeface="微軟正黑體" panose="020B0604030504040204" pitchFamily="34" charset="-120"/>
                <a:ea typeface="微軟正黑體" panose="020B0604030504040204" pitchFamily="34" charset="-120"/>
              </a:rPr>
              <a:t>chiller heater tank</a:t>
            </a:r>
          </a:p>
          <a:p>
            <a:pPr>
              <a:lnSpc>
                <a:spcPct val="150000"/>
              </a:lnSpc>
              <a:spcBef>
                <a:spcPct val="0"/>
              </a:spcBef>
              <a:buClrTx/>
              <a:buFontTx/>
              <a:buNone/>
            </a:pPr>
            <a:r>
              <a:rPr lang="zh-TW" altLang="en-US" sz="1800" b="0" dirty="0">
                <a:latin typeface="微軟正黑體" panose="020B0604030504040204" pitchFamily="34" charset="-120"/>
                <a:ea typeface="微軟正黑體" panose="020B0604030504040204" pitchFamily="34" charset="-120"/>
              </a:rPr>
              <a:t>因冒煙異味</a:t>
            </a:r>
            <a:r>
              <a:rPr lang="en-US" altLang="zh-TW" sz="1800" b="0" dirty="0">
                <a:latin typeface="微軟正黑體" panose="020B0604030504040204" pitchFamily="34" charset="-120"/>
                <a:ea typeface="微軟正黑體" panose="020B0604030504040204" pitchFamily="34" charset="-120"/>
              </a:rPr>
              <a:t>issue</a:t>
            </a:r>
            <a:r>
              <a:rPr lang="zh-TW" altLang="en-US" sz="1800" b="0" dirty="0">
                <a:latin typeface="微軟正黑體" panose="020B0604030504040204" pitchFamily="34" charset="-120"/>
                <a:ea typeface="微軟正黑體" panose="020B0604030504040204" pitchFamily="34" charset="-120"/>
              </a:rPr>
              <a:t> </a:t>
            </a:r>
            <a:r>
              <a:rPr lang="en-US" altLang="zh-TW" sz="1800" b="0" dirty="0">
                <a:latin typeface="微軟正黑體" panose="020B0604030504040204" pitchFamily="34" charset="-120"/>
                <a:ea typeface="微軟正黑體" panose="020B0604030504040204" pitchFamily="34" charset="-120"/>
              </a:rPr>
              <a:t>,</a:t>
            </a:r>
            <a:r>
              <a:rPr lang="zh-TW" altLang="en-US" sz="1800" b="0" dirty="0">
                <a:latin typeface="微軟正黑體" panose="020B0604030504040204" pitchFamily="34" charset="-120"/>
                <a:ea typeface="微軟正黑體" panose="020B0604030504040204" pitchFamily="34" charset="-120"/>
              </a:rPr>
              <a:t>緊急撥除保溫棉</a:t>
            </a:r>
            <a:endParaRPr lang="en-US" altLang="zh-TW" sz="1800" b="0" dirty="0">
              <a:latin typeface="微軟正黑體" panose="020B0604030504040204" pitchFamily="34" charset="-120"/>
              <a:ea typeface="微軟正黑體" panose="020B0604030504040204" pitchFamily="34" charset="-120"/>
            </a:endParaRPr>
          </a:p>
          <a:p>
            <a:pPr>
              <a:lnSpc>
                <a:spcPct val="150000"/>
              </a:lnSpc>
              <a:spcBef>
                <a:spcPct val="0"/>
              </a:spcBef>
              <a:buClrTx/>
              <a:buFontTx/>
              <a:buNone/>
            </a:pPr>
            <a:r>
              <a:rPr lang="en-US" altLang="zh-TW" sz="1800" b="0" dirty="0">
                <a:latin typeface="微軟正黑體" panose="020B0604030504040204" pitchFamily="34" charset="-120"/>
                <a:ea typeface="微軟正黑體" panose="020B0604030504040204" pitchFamily="34" charset="-120"/>
              </a:rPr>
              <a:t>, </a:t>
            </a:r>
            <a:r>
              <a:rPr lang="zh-TW" altLang="en-US" sz="1800" b="0" dirty="0">
                <a:latin typeface="微軟正黑體" panose="020B0604030504040204" pitchFamily="34" charset="-120"/>
                <a:ea typeface="微軟正黑體" panose="020B0604030504040204" pitchFamily="34" charset="-120"/>
              </a:rPr>
              <a:t>降低因</a:t>
            </a:r>
            <a:r>
              <a:rPr lang="en-US" altLang="zh-TW" sz="1800" b="0" dirty="0">
                <a:latin typeface="微軟正黑體" panose="020B0604030504040204" pitchFamily="34" charset="-120"/>
                <a:ea typeface="微軟正黑體" panose="020B0604030504040204" pitchFamily="34" charset="-120"/>
              </a:rPr>
              <a:t>tank</a:t>
            </a:r>
            <a:r>
              <a:rPr lang="zh-TW" altLang="en-US" sz="1800" b="0" dirty="0">
                <a:latin typeface="微軟正黑體" panose="020B0604030504040204" pitchFamily="34" charset="-120"/>
                <a:ea typeface="微軟正黑體" panose="020B0604030504040204" pitchFamily="34" charset="-120"/>
              </a:rPr>
              <a:t>高溫異味產生</a:t>
            </a:r>
          </a:p>
        </p:txBody>
      </p:sp>
    </p:spTree>
    <p:extLst>
      <p:ext uri="{BB962C8B-B14F-4D97-AF65-F5344CB8AC3E}">
        <p14:creationId xmlns:p14="http://schemas.microsoft.com/office/powerpoint/2010/main" val="7327940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Box 1"/>
          <p:cNvSpPr txBox="1">
            <a:spLocks noChangeArrowheads="1"/>
          </p:cNvSpPr>
          <p:nvPr/>
        </p:nvSpPr>
        <p:spPr bwMode="auto">
          <a:xfrm>
            <a:off x="2063750" y="333375"/>
            <a:ext cx="6985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r>
              <a:rPr lang="zh-TW" altLang="en-US" sz="1800" b="0" dirty="0">
                <a:latin typeface="微軟正黑體" panose="020B0604030504040204" pitchFamily="34" charset="-120"/>
                <a:ea typeface="微軟正黑體" panose="020B0604030504040204" pitchFamily="34" charset="-120"/>
              </a:rPr>
              <a:t>事故原因確認 </a:t>
            </a:r>
            <a:r>
              <a:rPr lang="en-US" altLang="zh-TW" sz="1800" b="0" dirty="0">
                <a:latin typeface="微軟正黑體" panose="020B0604030504040204" pitchFamily="34" charset="-120"/>
                <a:ea typeface="微軟正黑體" panose="020B0604030504040204" pitchFamily="34" charset="-120"/>
              </a:rPr>
              <a:t>:</a:t>
            </a:r>
          </a:p>
        </p:txBody>
      </p:sp>
      <p:grpSp>
        <p:nvGrpSpPr>
          <p:cNvPr id="34819" name="Group 17"/>
          <p:cNvGrpSpPr>
            <a:grpSpLocks/>
          </p:cNvGrpSpPr>
          <p:nvPr/>
        </p:nvGrpSpPr>
        <p:grpSpPr bwMode="auto">
          <a:xfrm>
            <a:off x="2076450" y="836613"/>
            <a:ext cx="8321675" cy="3097212"/>
            <a:chOff x="683568" y="1124744"/>
            <a:chExt cx="8321566" cy="2792933"/>
          </a:xfrm>
        </p:grpSpPr>
        <p:pic>
          <p:nvPicPr>
            <p:cNvPr id="3482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124744"/>
              <a:ext cx="3384376" cy="2792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1331260" y="1340906"/>
              <a:ext cx="865177" cy="237635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4825" name="TextBox 5"/>
            <p:cNvSpPr txBox="1">
              <a:spLocks noChangeArrowheads="1"/>
            </p:cNvSpPr>
            <p:nvPr/>
          </p:nvSpPr>
          <p:spPr bwMode="auto">
            <a:xfrm>
              <a:off x="1475656" y="1408114"/>
              <a:ext cx="720080" cy="4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r>
                <a:rPr lang="en-US" altLang="zh-TW" sz="1400" b="0">
                  <a:solidFill>
                    <a:srgbClr val="99FF66"/>
                  </a:solidFill>
                </a:rPr>
                <a:t>Heater tank</a:t>
              </a:r>
              <a:endParaRPr lang="zh-TW" altLang="en-US" sz="1400" b="0">
                <a:solidFill>
                  <a:srgbClr val="99FF66"/>
                </a:solidFill>
              </a:endParaRPr>
            </a:p>
          </p:txBody>
        </p:sp>
        <p:sp>
          <p:nvSpPr>
            <p:cNvPr id="34826" name="TextBox 6"/>
            <p:cNvSpPr txBox="1">
              <a:spLocks noChangeArrowheads="1"/>
            </p:cNvSpPr>
            <p:nvPr/>
          </p:nvSpPr>
          <p:spPr bwMode="auto">
            <a:xfrm>
              <a:off x="3203848" y="1408114"/>
              <a:ext cx="2016224" cy="27761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r>
                <a:rPr lang="en-US" altLang="zh-TW" sz="1400" b="0">
                  <a:solidFill>
                    <a:srgbClr val="C00000"/>
                  </a:solidFill>
                </a:rPr>
                <a:t>Heater tank </a:t>
              </a:r>
              <a:r>
                <a:rPr lang="zh-TW" altLang="en-US" sz="1400" b="0">
                  <a:solidFill>
                    <a:srgbClr val="C00000"/>
                  </a:solidFill>
                </a:rPr>
                <a:t>過溫保護器</a:t>
              </a:r>
            </a:p>
          </p:txBody>
        </p:sp>
        <p:cxnSp>
          <p:nvCxnSpPr>
            <p:cNvPr id="9" name="Straight Arrow Connector 8"/>
            <p:cNvCxnSpPr/>
            <p:nvPr/>
          </p:nvCxnSpPr>
          <p:spPr>
            <a:xfrm flipH="1">
              <a:off x="2988588" y="1561363"/>
              <a:ext cx="215897"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828" name="TextBox 10"/>
            <p:cNvSpPr txBox="1">
              <a:spLocks noChangeArrowheads="1"/>
            </p:cNvSpPr>
            <p:nvPr/>
          </p:nvSpPr>
          <p:spPr bwMode="auto">
            <a:xfrm>
              <a:off x="3192270" y="2521210"/>
              <a:ext cx="2160240" cy="27761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r>
                <a:rPr lang="zh-TW" altLang="en-US" sz="1400" b="0">
                  <a:solidFill>
                    <a:srgbClr val="C00000"/>
                  </a:solidFill>
                </a:rPr>
                <a:t>過溫保護器</a:t>
              </a:r>
              <a:r>
                <a:rPr lang="en-US" altLang="zh-TW" sz="1400" b="0">
                  <a:solidFill>
                    <a:srgbClr val="C00000"/>
                  </a:solidFill>
                </a:rPr>
                <a:t>thermocouple</a:t>
              </a:r>
              <a:endParaRPr lang="zh-TW" altLang="en-US" sz="1400" b="0">
                <a:solidFill>
                  <a:srgbClr val="C00000"/>
                </a:solidFill>
              </a:endParaRPr>
            </a:p>
          </p:txBody>
        </p:sp>
        <p:cxnSp>
          <p:nvCxnSpPr>
            <p:cNvPr id="13" name="Straight Arrow Connector 12"/>
            <p:cNvCxnSpPr>
              <a:stCxn id="34828" idx="1"/>
            </p:cNvCxnSpPr>
            <p:nvPr/>
          </p:nvCxnSpPr>
          <p:spPr>
            <a:xfrm flipH="1" flipV="1">
              <a:off x="1836078" y="2675101"/>
              <a:ext cx="1355707"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4830"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7763" y="1136449"/>
              <a:ext cx="3667371" cy="2580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Arrow Connector 16"/>
            <p:cNvCxnSpPr/>
            <p:nvPr/>
          </p:nvCxnSpPr>
          <p:spPr>
            <a:xfrm flipV="1">
              <a:off x="5338057" y="2564873"/>
              <a:ext cx="2762214" cy="11022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1968500" y="4283075"/>
            <a:ext cx="7489825" cy="1247393"/>
          </a:xfrm>
          <a:prstGeom prst="rect">
            <a:avLst/>
          </a:prstGeom>
          <a:noFill/>
        </p:spPr>
        <p:txBody>
          <a:bodyPr>
            <a:spAutoFit/>
          </a:bodyPr>
          <a:lstStyle/>
          <a:p>
            <a:pPr marL="342900" indent="-342900">
              <a:lnSpc>
                <a:spcPct val="150000"/>
              </a:lnSpc>
              <a:buFontTx/>
              <a:buAutoNum type="arabicPeriod"/>
              <a:defRPr/>
            </a:pPr>
            <a:r>
              <a:rPr lang="en-US" altLang="zh-TW" dirty="0">
                <a:latin typeface="微軟正黑體" panose="020B0604030504040204" pitchFamily="34" charset="-120"/>
                <a:ea typeface="微軟正黑體" panose="020B0604030504040204" pitchFamily="34" charset="-120"/>
              </a:rPr>
              <a:t>Chiller </a:t>
            </a:r>
            <a:r>
              <a:rPr lang="zh-TW" altLang="en-US" dirty="0">
                <a:latin typeface="微軟正黑體" panose="020B0604030504040204" pitchFamily="34" charset="-120"/>
                <a:ea typeface="微軟正黑體" panose="020B0604030504040204" pitchFamily="34" charset="-120"/>
              </a:rPr>
              <a:t>管路飽壓水無流動 </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造成</a:t>
            </a:r>
            <a:r>
              <a:rPr lang="en-US" altLang="zh-TW" dirty="0">
                <a:latin typeface="微軟正黑體" panose="020B0604030504040204" pitchFamily="34" charset="-120"/>
                <a:ea typeface="微軟正黑體" panose="020B0604030504040204" pitchFamily="34" charset="-120"/>
              </a:rPr>
              <a:t>heater tank </a:t>
            </a:r>
            <a:r>
              <a:rPr lang="zh-TW" altLang="en-US" dirty="0">
                <a:latin typeface="微軟正黑體" panose="020B0604030504040204" pitchFamily="34" charset="-120"/>
                <a:ea typeface="微軟正黑體" panose="020B0604030504040204" pitchFamily="34" charset="-120"/>
              </a:rPr>
              <a:t>空燒 </a:t>
            </a:r>
            <a:endParaRPr lang="en-US" altLang="zh-TW" dirty="0">
              <a:latin typeface="微軟正黑體" panose="020B0604030504040204" pitchFamily="34" charset="-120"/>
              <a:ea typeface="微軟正黑體" panose="020B0604030504040204" pitchFamily="34" charset="-120"/>
            </a:endParaRPr>
          </a:p>
          <a:p>
            <a:pPr>
              <a:lnSpc>
                <a:spcPct val="150000"/>
              </a:lnSpc>
              <a:defRPr/>
            </a:pPr>
            <a:r>
              <a:rPr lang="en-US" altLang="zh-TW" dirty="0">
                <a:latin typeface="微軟正黑體" panose="020B0604030504040204" pitchFamily="34" charset="-120"/>
                <a:ea typeface="微軟正黑體" panose="020B0604030504040204" pitchFamily="34" charset="-120"/>
              </a:rPr>
              <a:t>2. </a:t>
            </a:r>
            <a:r>
              <a:rPr lang="zh-TW" altLang="en-US" dirty="0">
                <a:latin typeface="微軟正黑體" panose="020B0604030504040204" pitchFamily="34" charset="-120"/>
                <a:ea typeface="微軟正黑體" panose="020B0604030504040204" pitchFamily="34" charset="-120"/>
              </a:rPr>
              <a:t>  過溫保護器設定溫度過高 </a:t>
            </a:r>
            <a:r>
              <a:rPr lang="en-US" altLang="zh-TW" dirty="0">
                <a:latin typeface="微軟正黑體" panose="020B0604030504040204" pitchFamily="34" charset="-120"/>
                <a:ea typeface="微軟正黑體" panose="020B0604030504040204" pitchFamily="34" charset="-120"/>
              </a:rPr>
              <a:t>=110</a:t>
            </a:r>
            <a:r>
              <a:rPr lang="zh-TW" altLang="en-US" dirty="0">
                <a:latin typeface="微軟正黑體" panose="020B0604030504040204" pitchFamily="34" charset="-120"/>
                <a:ea typeface="微軟正黑體" panose="020B0604030504040204" pitchFamily="34" charset="-120"/>
              </a:rPr>
              <a:t>度</a:t>
            </a:r>
            <a:r>
              <a:rPr lang="en-US" altLang="zh-TW" dirty="0">
                <a:latin typeface="微軟正黑體" panose="020B0604030504040204" pitchFamily="34" charset="-120"/>
                <a:ea typeface="微軟正黑體" panose="020B0604030504040204" pitchFamily="34" charset="-120"/>
              </a:rPr>
              <a:t>c  </a:t>
            </a:r>
          </a:p>
          <a:p>
            <a:pPr>
              <a:lnSpc>
                <a:spcPct val="150000"/>
              </a:lnSpc>
              <a:defRPr/>
            </a:pPr>
            <a:endParaRPr lang="zh-TW" altLang="en-US" sz="1600" dirty="0">
              <a:latin typeface="微軟正黑體" panose="020B0604030504040204" pitchFamily="34" charset="-120"/>
              <a:ea typeface="微軟正黑體" panose="020B0604030504040204" pitchFamily="34" charset="-120"/>
            </a:endParaRPr>
          </a:p>
        </p:txBody>
      </p:sp>
      <p:sp>
        <p:nvSpPr>
          <p:cNvPr id="34821" name="TextBox 19"/>
          <p:cNvSpPr txBox="1">
            <a:spLocks noChangeArrowheads="1"/>
          </p:cNvSpPr>
          <p:nvPr/>
        </p:nvSpPr>
        <p:spPr bwMode="auto">
          <a:xfrm>
            <a:off x="7677150" y="769938"/>
            <a:ext cx="1781175" cy="3079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r>
              <a:rPr lang="zh-TW" altLang="en-US" sz="1400" b="0">
                <a:solidFill>
                  <a:srgbClr val="C00000"/>
                </a:solidFill>
              </a:rPr>
              <a:t>溫度設定值 </a:t>
            </a:r>
            <a:r>
              <a:rPr lang="en-US" altLang="zh-TW" sz="1400" b="0">
                <a:solidFill>
                  <a:srgbClr val="C00000"/>
                </a:solidFill>
              </a:rPr>
              <a:t>: 110</a:t>
            </a:r>
            <a:r>
              <a:rPr lang="zh-TW" altLang="en-US" sz="1400" b="0">
                <a:solidFill>
                  <a:srgbClr val="C00000"/>
                </a:solidFill>
              </a:rPr>
              <a:t>度</a:t>
            </a:r>
            <a:r>
              <a:rPr lang="en-US" altLang="zh-TW" sz="1400" b="0">
                <a:solidFill>
                  <a:srgbClr val="C00000"/>
                </a:solidFill>
              </a:rPr>
              <a:t>c</a:t>
            </a:r>
            <a:endParaRPr lang="zh-TW" altLang="en-US" sz="1400" b="0">
              <a:solidFill>
                <a:srgbClr val="C00000"/>
              </a:solidFill>
            </a:endParaRPr>
          </a:p>
        </p:txBody>
      </p:sp>
      <p:cxnSp>
        <p:nvCxnSpPr>
          <p:cNvPr id="22" name="Straight Arrow Connector 21"/>
          <p:cNvCxnSpPr>
            <a:stCxn id="34821" idx="2"/>
          </p:cNvCxnSpPr>
          <p:nvPr/>
        </p:nvCxnSpPr>
        <p:spPr>
          <a:xfrm flipH="1">
            <a:off x="8562975" y="1077913"/>
            <a:ext cx="4763" cy="18097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2219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59496" y="1100402"/>
            <a:ext cx="10009111" cy="5027402"/>
          </a:xfrm>
          <a:prstGeom prst="rect">
            <a:avLst/>
          </a:prstGeom>
          <a:noFill/>
        </p:spPr>
        <p:txBody>
          <a:bodyPr wrap="square">
            <a:spAutoFit/>
          </a:bodyPr>
          <a:lstStyle/>
          <a:p>
            <a:pPr>
              <a:lnSpc>
                <a:spcPct val="150000"/>
              </a:lnSpc>
              <a:defRPr/>
            </a:pPr>
            <a:r>
              <a:rPr lang="zh-TW" altLang="en-US" dirty="0">
                <a:solidFill>
                  <a:srgbClr val="FF0000"/>
                </a:solidFill>
                <a:latin typeface="微軟正黑體" panose="020B0604030504040204" pitchFamily="34" charset="-120"/>
                <a:ea typeface="微軟正黑體" panose="020B0604030504040204" pitchFamily="34" charset="-120"/>
              </a:rPr>
              <a:t>檢討澄清說明</a:t>
            </a:r>
            <a:r>
              <a:rPr lang="en-US" altLang="zh-TW" dirty="0">
                <a:solidFill>
                  <a:srgbClr val="FF0000"/>
                </a:solidFill>
                <a:latin typeface="微軟正黑體" panose="020B0604030504040204" pitchFamily="34" charset="-120"/>
                <a:ea typeface="微軟正黑體" panose="020B0604030504040204" pitchFamily="34" charset="-120"/>
              </a:rPr>
              <a:t>:</a:t>
            </a:r>
          </a:p>
          <a:p>
            <a:pPr marL="342900" indent="-342900">
              <a:lnSpc>
                <a:spcPct val="150000"/>
              </a:lnSpc>
              <a:buFontTx/>
              <a:buAutoNum type="arabicPeriod"/>
              <a:defRPr/>
            </a:pPr>
            <a:r>
              <a:rPr lang="zh-TW" altLang="en-US" dirty="0">
                <a:latin typeface="微軟正黑體" panose="020B0604030504040204" pitchFamily="34" charset="-120"/>
                <a:ea typeface="微軟正黑體" panose="020B0604030504040204" pitchFamily="34" charset="-120"/>
              </a:rPr>
              <a:t>此型號</a:t>
            </a:r>
            <a:r>
              <a:rPr lang="en-US" altLang="zh-TW" dirty="0">
                <a:latin typeface="微軟正黑體" panose="020B0604030504040204" pitchFamily="34" charset="-120"/>
                <a:ea typeface="微軟正黑體" panose="020B0604030504040204" pitchFamily="34" charset="-120"/>
              </a:rPr>
              <a:t>Chiller heater</a:t>
            </a:r>
            <a:r>
              <a:rPr lang="zh-TW" altLang="en-US" dirty="0">
                <a:latin typeface="微軟正黑體" panose="020B0604030504040204" pitchFamily="34" charset="-120"/>
                <a:ea typeface="微軟正黑體" panose="020B0604030504040204" pitchFamily="34" charset="-120"/>
              </a:rPr>
              <a:t>安裝於管路中</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且管路無流量保護機制</a:t>
            </a:r>
            <a:r>
              <a:rPr lang="zh-TW" altLang="en-US" dirty="0">
                <a:latin typeface="微軟正黑體" panose="020B0604030504040204" pitchFamily="34" charset="-120"/>
                <a:ea typeface="微軟正黑體" panose="020B0604030504040204" pitchFamily="34" charset="-120"/>
                <a:sym typeface="Wingdings" panose="05000000000000000000" pitchFamily="2" charset="2"/>
              </a:rPr>
              <a:t>。</a:t>
            </a:r>
            <a:endParaRPr lang="en-US" altLang="zh-TW" dirty="0">
              <a:latin typeface="微軟正黑體" panose="020B0604030504040204" pitchFamily="34" charset="-120"/>
              <a:ea typeface="微軟正黑體" panose="020B0604030504040204" pitchFamily="34" charset="-120"/>
              <a:sym typeface="Wingdings" panose="05000000000000000000" pitchFamily="2" charset="2"/>
            </a:endParaRPr>
          </a:p>
          <a:p>
            <a:pPr marL="342900" indent="-342900">
              <a:lnSpc>
                <a:spcPct val="150000"/>
              </a:lnSpc>
              <a:buFontTx/>
              <a:buAutoNum type="arabicPeriod"/>
              <a:defRPr/>
            </a:pPr>
            <a:r>
              <a:rPr lang="en-US" altLang="zh-TW" dirty="0">
                <a:latin typeface="微軟正黑體" panose="020B0604030504040204" pitchFamily="34" charset="-120"/>
                <a:ea typeface="微軟正黑體" panose="020B0604030504040204" pitchFamily="34" charset="-120"/>
                <a:sym typeface="Wingdings" panose="05000000000000000000" pitchFamily="2" charset="2"/>
              </a:rPr>
              <a:t>Heater </a:t>
            </a:r>
            <a:r>
              <a:rPr lang="zh-TW" altLang="en-US" dirty="0">
                <a:latin typeface="微軟正黑體" panose="020B0604030504040204" pitchFamily="34" charset="-120"/>
                <a:ea typeface="微軟正黑體" panose="020B0604030504040204" pitchFamily="34" charset="-120"/>
              </a:rPr>
              <a:t>雖有過溫保護器</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但溫度設定偏高 </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整個過程</a:t>
            </a:r>
            <a:r>
              <a:rPr lang="en-US" altLang="zh-TW" dirty="0">
                <a:latin typeface="微軟正黑體" panose="020B0604030504040204" pitchFamily="34" charset="-120"/>
                <a:ea typeface="微軟正黑體" panose="020B0604030504040204" pitchFamily="34" charset="-120"/>
              </a:rPr>
              <a:t>Power on ~ </a:t>
            </a:r>
            <a:r>
              <a:rPr lang="zh-TW" altLang="en-US" dirty="0">
                <a:latin typeface="微軟正黑體" panose="020B0604030504040204" pitchFamily="34" charset="-120"/>
                <a:ea typeface="微軟正黑體" panose="020B0604030504040204" pitchFamily="34" charset="-120"/>
              </a:rPr>
              <a:t>過熱 只有</a:t>
            </a:r>
            <a:r>
              <a:rPr lang="en-US" altLang="zh-TW" dirty="0">
                <a:latin typeface="微軟正黑體" panose="020B0604030504040204" pitchFamily="34" charset="-120"/>
                <a:ea typeface="微軟正黑體" panose="020B0604030504040204" pitchFamily="34" charset="-120"/>
              </a:rPr>
              <a:t>2</a:t>
            </a:r>
            <a:r>
              <a:rPr lang="zh-TW" altLang="en-US" dirty="0">
                <a:latin typeface="微軟正黑體" panose="020B0604030504040204" pitchFamily="34" charset="-120"/>
                <a:ea typeface="微軟正黑體" panose="020B0604030504040204" pitchFamily="34" charset="-120"/>
              </a:rPr>
              <a:t>分鐘。</a:t>
            </a:r>
            <a:endParaRPr lang="en-US" altLang="zh-TW" dirty="0">
              <a:latin typeface="微軟正黑體" panose="020B0604030504040204" pitchFamily="34" charset="-120"/>
              <a:ea typeface="微軟正黑體" panose="020B0604030504040204" pitchFamily="34" charset="-120"/>
            </a:endParaRPr>
          </a:p>
          <a:p>
            <a:pPr>
              <a:lnSpc>
                <a:spcPct val="150000"/>
              </a:lnSpc>
              <a:defRPr/>
            </a:pP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Heater Power </a:t>
            </a:r>
            <a:r>
              <a:rPr lang="zh-TW" altLang="en-US" dirty="0">
                <a:latin typeface="微軟正黑體" panose="020B0604030504040204" pitchFamily="34" charset="-120"/>
                <a:ea typeface="微軟正黑體" panose="020B0604030504040204" pitchFamily="34" charset="-120"/>
              </a:rPr>
              <a:t>大，空間小</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空燒造成溫度急遽上升</a:t>
            </a:r>
            <a:r>
              <a:rPr lang="en-US" altLang="zh-TW" dirty="0">
                <a:latin typeface="微軟正黑體" panose="020B0604030504040204" pitchFamily="34" charset="-120"/>
                <a:ea typeface="微軟正黑體" panose="020B0604030504040204" pitchFamily="34" charset="-120"/>
              </a:rPr>
              <a:t>!</a:t>
            </a:r>
          </a:p>
          <a:p>
            <a:pPr>
              <a:lnSpc>
                <a:spcPct val="150000"/>
              </a:lnSpc>
              <a:defRPr/>
            </a:pPr>
            <a:r>
              <a:rPr lang="zh-TW" altLang="en-US" dirty="0">
                <a:solidFill>
                  <a:srgbClr val="FF0000"/>
                </a:solidFill>
                <a:latin typeface="微軟正黑體" panose="020B0604030504040204" pitchFamily="34" charset="-120"/>
                <a:ea typeface="微軟正黑體" panose="020B0604030504040204" pitchFamily="34" charset="-120"/>
              </a:rPr>
              <a:t>預防改善措施 </a:t>
            </a:r>
            <a:r>
              <a:rPr lang="en-US" altLang="zh-TW" dirty="0">
                <a:solidFill>
                  <a:srgbClr val="FF0000"/>
                </a:solidFill>
                <a:latin typeface="微軟正黑體" panose="020B0604030504040204" pitchFamily="34" charset="-120"/>
                <a:ea typeface="微軟正黑體" panose="020B0604030504040204" pitchFamily="34" charset="-120"/>
              </a:rPr>
              <a:t>:</a:t>
            </a:r>
          </a:p>
          <a:p>
            <a:pPr>
              <a:lnSpc>
                <a:spcPct val="150000"/>
              </a:lnSpc>
              <a:defRPr/>
            </a:pPr>
            <a:r>
              <a:rPr lang="en-US" altLang="zh-TW" dirty="0">
                <a:latin typeface="微軟正黑體" panose="020B0604030504040204" pitchFamily="34" charset="-120"/>
                <a:ea typeface="微軟正黑體" panose="020B0604030504040204" pitchFamily="34" charset="-120"/>
              </a:rPr>
              <a:t>1.</a:t>
            </a:r>
            <a:r>
              <a:rPr lang="zh-TW" altLang="en-US" dirty="0">
                <a:latin typeface="微軟正黑體" panose="020B0604030504040204" pitchFamily="34" charset="-120"/>
                <a:ea typeface="微軟正黑體" panose="020B0604030504040204" pitchFamily="34" charset="-120"/>
              </a:rPr>
              <a:t>普查現行</a:t>
            </a:r>
            <a:r>
              <a:rPr lang="en-US" altLang="zh-TW" dirty="0">
                <a:latin typeface="微軟正黑體" panose="020B0604030504040204" pitchFamily="34" charset="-120"/>
                <a:ea typeface="微軟正黑體" panose="020B0604030504040204" pitchFamily="34" charset="-120"/>
              </a:rPr>
              <a:t>Chiller heater </a:t>
            </a:r>
            <a:r>
              <a:rPr lang="zh-TW" altLang="en-US" dirty="0">
                <a:latin typeface="微軟正黑體" panose="020B0604030504040204" pitchFamily="34" charset="-120"/>
                <a:ea typeface="微軟正黑體" panose="020B0604030504040204" pitchFamily="34" charset="-120"/>
              </a:rPr>
              <a:t>安裝位置，除了</a:t>
            </a:r>
            <a:r>
              <a:rPr lang="en-US" altLang="zh-TW" dirty="0">
                <a:latin typeface="微軟正黑體" panose="020B0604030504040204" pitchFamily="34" charset="-120"/>
                <a:ea typeface="微軟正黑體" panose="020B0604030504040204" pitchFamily="34" charset="-120"/>
              </a:rPr>
              <a:t>DTCU-300SN </a:t>
            </a:r>
            <a:r>
              <a:rPr lang="zh-TW" altLang="en-US" dirty="0">
                <a:latin typeface="微軟正黑體" panose="020B0604030504040204" pitchFamily="34" charset="-120"/>
                <a:ea typeface="微軟正黑體" panose="020B0604030504040204" pitchFamily="34" charset="-120"/>
              </a:rPr>
              <a:t>外都屬於</a:t>
            </a:r>
            <a:r>
              <a:rPr lang="en-US" altLang="zh-TW" dirty="0">
                <a:latin typeface="微軟正黑體" panose="020B0604030504040204" pitchFamily="34" charset="-120"/>
                <a:ea typeface="微軟正黑體" panose="020B0604030504040204" pitchFamily="34" charset="-120"/>
              </a:rPr>
              <a:t>Tank </a:t>
            </a:r>
            <a:r>
              <a:rPr lang="zh-TW" altLang="en-US" dirty="0">
                <a:latin typeface="微軟正黑體" panose="020B0604030504040204" pitchFamily="34" charset="-120"/>
                <a:ea typeface="微軟正黑體" panose="020B0604030504040204" pitchFamily="34" charset="-120"/>
              </a:rPr>
              <a:t>加熱式</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無此類似問題。</a:t>
            </a:r>
            <a:endParaRPr lang="en-US" altLang="zh-TW" dirty="0">
              <a:latin typeface="微軟正黑體" panose="020B0604030504040204" pitchFamily="34" charset="-120"/>
              <a:ea typeface="微軟正黑體" panose="020B0604030504040204" pitchFamily="34" charset="-120"/>
            </a:endParaRPr>
          </a:p>
          <a:p>
            <a:pPr>
              <a:lnSpc>
                <a:spcPct val="150000"/>
              </a:lnSpc>
              <a:defRPr/>
            </a:pPr>
            <a:r>
              <a:rPr lang="en-US" altLang="zh-TW" dirty="0">
                <a:latin typeface="微軟正黑體" panose="020B0604030504040204" pitchFamily="34" charset="-120"/>
                <a:ea typeface="微軟正黑體" panose="020B0604030504040204" pitchFamily="34" charset="-120"/>
              </a:rPr>
              <a:t>2. </a:t>
            </a:r>
            <a:r>
              <a:rPr lang="zh-TW" altLang="en-US" dirty="0">
                <a:latin typeface="微軟正黑體" panose="020B0604030504040204" pitchFamily="34" charset="-120"/>
                <a:ea typeface="微軟正黑體" panose="020B0604030504040204" pitchFamily="34" charset="-120"/>
              </a:rPr>
              <a:t>目前</a:t>
            </a:r>
            <a:r>
              <a:rPr lang="en-US" altLang="zh-TW" dirty="0">
                <a:latin typeface="微軟正黑體" panose="020B0604030504040204" pitchFamily="34" charset="-120"/>
                <a:ea typeface="微軟正黑體" panose="020B0604030504040204" pitchFamily="34" charset="-120"/>
              </a:rPr>
              <a:t>DTCU-300SN </a:t>
            </a:r>
            <a:r>
              <a:rPr lang="zh-TW" altLang="en-US" dirty="0">
                <a:latin typeface="微軟正黑體" panose="020B0604030504040204" pitchFamily="34" charset="-120"/>
                <a:ea typeface="微軟正黑體" panose="020B0604030504040204" pitchFamily="34" charset="-120"/>
              </a:rPr>
              <a:t>僅剩事發</a:t>
            </a:r>
            <a:r>
              <a:rPr lang="en-US" altLang="zh-TW" dirty="0">
                <a:latin typeface="微軟正黑體" panose="020B0604030504040204" pitchFamily="34" charset="-120"/>
                <a:ea typeface="微軟正黑體" panose="020B0604030504040204" pitchFamily="34" charset="-120"/>
              </a:rPr>
              <a:t>chiller </a:t>
            </a:r>
            <a:r>
              <a:rPr lang="zh-TW" altLang="en-US" dirty="0">
                <a:latin typeface="微軟正黑體" panose="020B0604030504040204" pitchFamily="34" charset="-120"/>
                <a:ea typeface="微軟正黑體" panose="020B0604030504040204" pitchFamily="34" charset="-120"/>
              </a:rPr>
              <a:t>那一台。經評估後決定這</a:t>
            </a:r>
            <a:r>
              <a:rPr lang="en-US" altLang="zh-TW" dirty="0">
                <a:latin typeface="微軟正黑體" panose="020B0604030504040204" pitchFamily="34" charset="-120"/>
                <a:ea typeface="微軟正黑體" panose="020B0604030504040204" pitchFamily="34" charset="-120"/>
              </a:rPr>
              <a:t>chiller </a:t>
            </a:r>
            <a:r>
              <a:rPr lang="zh-TW" altLang="en-US" dirty="0">
                <a:latin typeface="微軟正黑體" panose="020B0604030504040204" pitchFamily="34" charset="-120"/>
                <a:ea typeface="微軟正黑體" panose="020B0604030504040204" pitchFamily="34" charset="-120"/>
              </a:rPr>
              <a:t>淘汰不再修復。</a:t>
            </a:r>
            <a:endParaRPr lang="en-US" altLang="zh-TW" dirty="0">
              <a:latin typeface="微軟正黑體" panose="020B0604030504040204" pitchFamily="34" charset="-120"/>
              <a:ea typeface="微軟正黑體" panose="020B0604030504040204" pitchFamily="34" charset="-120"/>
            </a:endParaRPr>
          </a:p>
          <a:p>
            <a:pPr>
              <a:lnSpc>
                <a:spcPct val="150000"/>
              </a:lnSpc>
              <a:defRPr/>
            </a:pPr>
            <a:endParaRPr lang="en-US" altLang="zh-TW" dirty="0">
              <a:latin typeface="微軟正黑體" panose="020B0604030504040204" pitchFamily="34" charset="-120"/>
              <a:ea typeface="微軟正黑體" panose="020B0604030504040204" pitchFamily="34" charset="-120"/>
            </a:endParaRPr>
          </a:p>
          <a:p>
            <a:pPr>
              <a:lnSpc>
                <a:spcPct val="150000"/>
              </a:lnSpc>
              <a:defRPr/>
            </a:pPr>
            <a:r>
              <a:rPr lang="en-US" altLang="zh-TW" dirty="0">
                <a:latin typeface="微軟正黑體" panose="020B0604030504040204" pitchFamily="34" charset="-120"/>
                <a:ea typeface="微軟正黑體" panose="020B0604030504040204" pitchFamily="34" charset="-120"/>
              </a:rPr>
              <a:t>3.(</a:t>
            </a:r>
            <a:r>
              <a:rPr lang="zh-TW" altLang="en-US" dirty="0">
                <a:latin typeface="微軟正黑體" panose="020B0604030504040204" pitchFamily="34" charset="-120"/>
                <a:ea typeface="微軟正黑體" panose="020B0604030504040204" pitchFamily="34" charset="-120"/>
              </a:rPr>
              <a:t>宣導</a:t>
            </a:r>
            <a:r>
              <a:rPr lang="en-US" altLang="zh-TW" dirty="0">
                <a:latin typeface="微軟正黑體" panose="020B0604030504040204" pitchFamily="34" charset="-120"/>
                <a:ea typeface="微軟正黑體" panose="020B0604030504040204" pitchFamily="34" charset="-120"/>
              </a:rPr>
              <a:t>)</a:t>
            </a:r>
          </a:p>
          <a:p>
            <a:pPr>
              <a:lnSpc>
                <a:spcPct val="150000"/>
              </a:lnSpc>
              <a:defRPr/>
            </a:pPr>
            <a:r>
              <a:rPr lang="zh-TW" altLang="en-US" dirty="0">
                <a:latin typeface="微軟正黑體" panose="020B0604030504040204" pitchFamily="34" charset="-120"/>
                <a:ea typeface="微軟正黑體" panose="020B0604030504040204" pitchFamily="34" charset="-120"/>
              </a:rPr>
              <a:t>更換</a:t>
            </a:r>
            <a:r>
              <a:rPr lang="en-US" altLang="zh-TW" dirty="0">
                <a:latin typeface="微軟正黑體" panose="020B0604030504040204" pitchFamily="34" charset="-120"/>
                <a:ea typeface="微軟正黑體" panose="020B0604030504040204" pitchFamily="34" charset="-120"/>
              </a:rPr>
              <a:t>chiller </a:t>
            </a:r>
            <a:r>
              <a:rPr lang="zh-TW" altLang="en-US" dirty="0">
                <a:latin typeface="微軟正黑體" panose="020B0604030504040204" pitchFamily="34" charset="-120"/>
                <a:ea typeface="微軟正黑體" panose="020B0604030504040204" pitchFamily="34" charset="-120"/>
              </a:rPr>
              <a:t>時 </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避免管路飽壓造成</a:t>
            </a:r>
            <a:r>
              <a:rPr lang="en-US" altLang="zh-TW" dirty="0">
                <a:latin typeface="微軟正黑體" panose="020B0604030504040204" pitchFamily="34" charset="-120"/>
                <a:ea typeface="微軟正黑體" panose="020B0604030504040204" pitchFamily="34" charset="-120"/>
              </a:rPr>
              <a:t>heater </a:t>
            </a:r>
            <a:r>
              <a:rPr lang="zh-TW" altLang="en-US" dirty="0">
                <a:latin typeface="微軟正黑體" panose="020B0604030504040204" pitchFamily="34" charset="-120"/>
                <a:ea typeface="微軟正黑體" panose="020B0604030504040204" pitchFamily="34" charset="-120"/>
              </a:rPr>
              <a:t>空燒溫度過高</a:t>
            </a:r>
            <a:endParaRPr lang="en-US" altLang="zh-TW" dirty="0">
              <a:latin typeface="微軟正黑體" panose="020B0604030504040204" pitchFamily="34" charset="-120"/>
              <a:ea typeface="微軟正黑體" panose="020B0604030504040204" pitchFamily="34" charset="-120"/>
            </a:endParaRPr>
          </a:p>
          <a:p>
            <a:pPr>
              <a:lnSpc>
                <a:spcPct val="150000"/>
              </a:lnSpc>
              <a:defRPr/>
            </a:pPr>
            <a:r>
              <a:rPr lang="en-US" altLang="zh-TW" dirty="0">
                <a:latin typeface="微軟正黑體" panose="020B0604030504040204" pitchFamily="34" charset="-120"/>
                <a:ea typeface="微軟正黑體" panose="020B0604030504040204" pitchFamily="34" charset="-120"/>
              </a:rPr>
              <a:t>*chiller power on</a:t>
            </a:r>
            <a:r>
              <a:rPr lang="zh-TW" altLang="en-US" dirty="0">
                <a:latin typeface="微軟正黑體" panose="020B0604030504040204" pitchFamily="34" charset="-120"/>
                <a:ea typeface="微軟正黑體" panose="020B0604030504040204" pitchFamily="34" charset="-120"/>
              </a:rPr>
              <a:t>不加熱先進行冷水循環</a:t>
            </a:r>
            <a:endParaRPr lang="en-US" altLang="zh-TW" dirty="0">
              <a:latin typeface="微軟正黑體" panose="020B0604030504040204" pitchFamily="34" charset="-120"/>
              <a:ea typeface="微軟正黑體" panose="020B0604030504040204" pitchFamily="34" charset="-120"/>
            </a:endParaRPr>
          </a:p>
          <a:p>
            <a:pPr>
              <a:lnSpc>
                <a:spcPct val="150000"/>
              </a:lnSpc>
              <a:defRPr/>
            </a:pP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待流量穩定後再升溫加熱。</a:t>
            </a:r>
            <a:r>
              <a:rPr lang="en-US" altLang="zh-TW" dirty="0">
                <a:latin typeface="微軟正黑體" panose="020B0604030504040204" pitchFamily="34" charset="-120"/>
                <a:ea typeface="微軟正黑體" panose="020B0604030504040204" pitchFamily="34" charset="-120"/>
              </a:rPr>
              <a:t>…… 11/7 </a:t>
            </a:r>
            <a:r>
              <a:rPr lang="zh-TW" altLang="en-US" dirty="0">
                <a:latin typeface="微軟正黑體" panose="020B0604030504040204" pitchFamily="34" charset="-120"/>
                <a:ea typeface="微軟正黑體" panose="020B0604030504040204" pitchFamily="34" charset="-120"/>
              </a:rPr>
              <a:t>晨會</a:t>
            </a:r>
            <a:r>
              <a:rPr lang="en-US" altLang="zh-TW" dirty="0">
                <a:latin typeface="微軟正黑體" panose="020B0604030504040204" pitchFamily="34" charset="-120"/>
                <a:ea typeface="微軟正黑體" panose="020B0604030504040204" pitchFamily="34" charset="-120"/>
              </a:rPr>
              <a:t>+Mail </a:t>
            </a:r>
            <a:r>
              <a:rPr lang="zh-TW" altLang="en-US" dirty="0">
                <a:latin typeface="微軟正黑體" panose="020B0604030504040204" pitchFamily="34" charset="-120"/>
                <a:ea typeface="微軟正黑體" panose="020B0604030504040204" pitchFamily="34" charset="-120"/>
              </a:rPr>
              <a:t>已宣導。</a:t>
            </a:r>
          </a:p>
        </p:txBody>
      </p:sp>
    </p:spTree>
    <p:extLst>
      <p:ext uri="{BB962C8B-B14F-4D97-AF65-F5344CB8AC3E}">
        <p14:creationId xmlns:p14="http://schemas.microsoft.com/office/powerpoint/2010/main" val="13598389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4294967295"/>
          </p:nvPr>
        </p:nvSpPr>
        <p:spPr>
          <a:xfrm>
            <a:off x="609600" y="6356350"/>
            <a:ext cx="2844800" cy="365125"/>
          </a:xfrm>
        </p:spPr>
        <p:txBody>
          <a:bodyPr rtlCol="0"/>
          <a:lstStyle/>
          <a:p>
            <a:pPr algn="l" fontAlgn="auto">
              <a:spcBef>
                <a:spcPts val="0"/>
              </a:spcBef>
              <a:spcAft>
                <a:spcPts val="0"/>
              </a:spcAft>
              <a:defRPr/>
            </a:pPr>
            <a:fld id="{E1D9DA20-7526-4649-AEB8-41EAE8E76D5F}" type="slidenum">
              <a:rPr lang="zh-TW" altLang="en-US" smtClean="0">
                <a:solidFill>
                  <a:schemeClr val="tx1">
                    <a:tint val="75000"/>
                  </a:schemeClr>
                </a:solidFill>
                <a:latin typeface="+mn-lt"/>
                <a:ea typeface="+mn-ea"/>
              </a:rPr>
              <a:pPr algn="l" fontAlgn="auto">
                <a:spcBef>
                  <a:spcPts val="0"/>
                </a:spcBef>
                <a:spcAft>
                  <a:spcPts val="0"/>
                </a:spcAft>
                <a:defRPr/>
              </a:pPr>
              <a:t>44</a:t>
            </a:fld>
            <a:endParaRPr lang="zh-TW" altLang="en-US" dirty="0">
              <a:solidFill>
                <a:schemeClr val="tx1">
                  <a:tint val="75000"/>
                </a:schemeClr>
              </a:solidFill>
              <a:latin typeface="+mn-lt"/>
              <a:ea typeface="+mn-ea"/>
            </a:endParaRPr>
          </a:p>
        </p:txBody>
      </p:sp>
      <p:sp>
        <p:nvSpPr>
          <p:cNvPr id="36867" name="文字方塊 4"/>
          <p:cNvSpPr txBox="1">
            <a:spLocks noChangeArrowheads="1"/>
          </p:cNvSpPr>
          <p:nvPr/>
        </p:nvSpPr>
        <p:spPr bwMode="auto">
          <a:xfrm>
            <a:off x="1745937" y="260648"/>
            <a:ext cx="8353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r>
              <a:rPr lang="en-US" altLang="zh-TW" sz="1800" b="0" dirty="0">
                <a:latin typeface="微軟正黑體" panose="020B0604030504040204" pitchFamily="34" charset="-120"/>
                <a:ea typeface="微軟正黑體" panose="020B0604030504040204" pitchFamily="34" charset="-120"/>
              </a:rPr>
              <a:t>S500 Chiller </a:t>
            </a:r>
            <a:r>
              <a:rPr lang="zh-TW" altLang="en-US" sz="1800" b="0" dirty="0">
                <a:latin typeface="微軟正黑體" panose="020B0604030504040204" pitchFamily="34" charset="-120"/>
                <a:ea typeface="微軟正黑體" panose="020B0604030504040204" pitchFamily="34" charset="-120"/>
              </a:rPr>
              <a:t>普查如下 </a:t>
            </a:r>
            <a:r>
              <a:rPr lang="en-US" altLang="zh-TW" sz="1800" b="0" dirty="0">
                <a:latin typeface="微軟正黑體" panose="020B0604030504040204" pitchFamily="34" charset="-120"/>
                <a:ea typeface="微軟正黑體" panose="020B0604030504040204" pitchFamily="34" charset="-120"/>
              </a:rPr>
              <a:t>:</a:t>
            </a:r>
            <a:endParaRPr lang="zh-TW" altLang="en-US" sz="1800" b="0" dirty="0">
              <a:latin typeface="微軟正黑體" panose="020B0604030504040204" pitchFamily="34" charset="-120"/>
              <a:ea typeface="微軟正黑體" panose="020B0604030504040204" pitchFamily="34" charset="-120"/>
            </a:endParaRPr>
          </a:p>
        </p:txBody>
      </p:sp>
      <p:pic>
        <p:nvPicPr>
          <p:cNvPr id="36868" name="圖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5480" y="764704"/>
            <a:ext cx="9433047" cy="3456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字方塊 7"/>
          <p:cNvSpPr txBox="1"/>
          <p:nvPr/>
        </p:nvSpPr>
        <p:spPr>
          <a:xfrm>
            <a:off x="1631504" y="4210857"/>
            <a:ext cx="10153252" cy="2169825"/>
          </a:xfrm>
          <a:prstGeom prst="rect">
            <a:avLst/>
          </a:prstGeom>
          <a:noFill/>
        </p:spPr>
        <p:txBody>
          <a:bodyPr wrap="square">
            <a:spAutoFit/>
          </a:bodyPr>
          <a:lstStyle/>
          <a:p>
            <a:pPr>
              <a:lnSpc>
                <a:spcPct val="150000"/>
              </a:lnSpc>
              <a:defRPr/>
            </a:pPr>
            <a:r>
              <a:rPr lang="en-US" altLang="zh-TW" dirty="0">
                <a:latin typeface="微軟正黑體" panose="020B0604030504040204" pitchFamily="34" charset="-120"/>
                <a:ea typeface="微軟正黑體" panose="020B0604030504040204" pitchFamily="34" charset="-120"/>
              </a:rPr>
              <a:t>Summary : </a:t>
            </a:r>
          </a:p>
          <a:p>
            <a:pPr marL="285750" indent="-285750">
              <a:lnSpc>
                <a:spcPct val="150000"/>
              </a:lnSpc>
              <a:buFont typeface="Arial" panose="020B0604020202020204" pitchFamily="34" charset="0"/>
              <a:buChar char="•"/>
              <a:defRPr/>
            </a:pPr>
            <a:r>
              <a:rPr lang="zh-TW" altLang="en-US" dirty="0">
                <a:latin typeface="微軟正黑體" panose="020B0604030504040204" pitchFamily="34" charset="-120"/>
                <a:ea typeface="微軟正黑體" panose="020B0604030504040204" pitchFamily="34" charset="-120"/>
              </a:rPr>
              <a:t>只有</a:t>
            </a:r>
            <a:r>
              <a:rPr lang="en-US" altLang="zh-TW" dirty="0">
                <a:latin typeface="微軟正黑體" panose="020B0604030504040204" pitchFamily="34" charset="-120"/>
                <a:ea typeface="微軟正黑體" panose="020B0604030504040204" pitchFamily="34" charset="-120"/>
              </a:rPr>
              <a:t>DTCU-300SN </a:t>
            </a:r>
            <a:r>
              <a:rPr lang="zh-TW" altLang="en-US" dirty="0">
                <a:solidFill>
                  <a:srgbClr val="FF0000"/>
                </a:solidFill>
                <a:latin typeface="微軟正黑體" panose="020B0604030504040204" pitchFamily="34" charset="-120"/>
                <a:ea typeface="微軟正黑體" panose="020B0604030504040204" pitchFamily="34" charset="-120"/>
              </a:rPr>
              <a:t>加熱器為管路加熱</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此次</a:t>
            </a:r>
            <a:r>
              <a:rPr lang="en-US" altLang="zh-TW" dirty="0">
                <a:latin typeface="微軟正黑體" panose="020B0604030504040204" pitchFamily="34" charset="-120"/>
                <a:ea typeface="微軟正黑體" panose="020B0604030504040204" pitchFamily="34" charset="-120"/>
              </a:rPr>
              <a:t>event </a:t>
            </a:r>
            <a:r>
              <a:rPr lang="zh-TW" altLang="en-US" dirty="0">
                <a:latin typeface="微軟正黑體" panose="020B0604030504040204" pitchFamily="34" charset="-120"/>
                <a:ea typeface="微軟正黑體" panose="020B0604030504040204" pitchFamily="34" charset="-120"/>
              </a:rPr>
              <a:t>的型號</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，其餘均為</a:t>
            </a:r>
            <a:r>
              <a:rPr lang="en-US" altLang="zh-TW" dirty="0">
                <a:latin typeface="微軟正黑體" panose="020B0604030504040204" pitchFamily="34" charset="-120"/>
                <a:ea typeface="微軟正黑體" panose="020B0604030504040204" pitchFamily="34" charset="-120"/>
              </a:rPr>
              <a:t>Tank </a:t>
            </a:r>
            <a:r>
              <a:rPr lang="zh-TW" altLang="en-US" dirty="0">
                <a:latin typeface="微軟正黑體" panose="020B0604030504040204" pitchFamily="34" charset="-120"/>
                <a:ea typeface="微軟正黑體" panose="020B0604030504040204" pitchFamily="34" charset="-120"/>
              </a:rPr>
              <a:t>內加熱 </a:t>
            </a:r>
            <a:r>
              <a:rPr lang="en-US" altLang="zh-TW" dirty="0">
                <a:latin typeface="微軟正黑體" panose="020B0604030504040204" pitchFamily="34" charset="-120"/>
                <a:ea typeface="微軟正黑體" panose="020B0604030504040204" pitchFamily="34" charset="-120"/>
              </a:rPr>
              <a:t>!</a:t>
            </a:r>
          </a:p>
          <a:p>
            <a:pPr marL="285750" indent="-285750">
              <a:lnSpc>
                <a:spcPct val="150000"/>
              </a:lnSpc>
              <a:buFont typeface="Arial" panose="020B0604020202020204" pitchFamily="34" charset="0"/>
              <a:buChar char="•"/>
              <a:defRPr/>
            </a:pPr>
            <a:r>
              <a:rPr lang="zh-TW" altLang="en-US" b="1" dirty="0">
                <a:solidFill>
                  <a:srgbClr val="3333FF"/>
                </a:solidFill>
                <a:latin typeface="微軟正黑體" panose="020B0604030504040204" pitchFamily="34" charset="-120"/>
                <a:ea typeface="微軟正黑體" panose="020B0604030504040204" pitchFamily="34" charset="-120"/>
              </a:rPr>
              <a:t>管路加熱 </a:t>
            </a:r>
            <a:r>
              <a:rPr lang="en-US" altLang="zh-TW" b="1" dirty="0">
                <a:solidFill>
                  <a:srgbClr val="3333FF"/>
                </a:solidFill>
                <a:latin typeface="微軟正黑體" panose="020B0604030504040204" pitchFamily="34" charset="-120"/>
                <a:ea typeface="微軟正黑體" panose="020B0604030504040204" pitchFamily="34" charset="-120"/>
              </a:rPr>
              <a:t>….</a:t>
            </a:r>
            <a:r>
              <a:rPr lang="zh-TW" altLang="en-US" b="1" dirty="0">
                <a:solidFill>
                  <a:srgbClr val="3333FF"/>
                </a:solidFill>
                <a:latin typeface="微軟正黑體" panose="020B0604030504040204" pitchFamily="34" charset="-120"/>
                <a:ea typeface="微軟正黑體" panose="020B0604030504040204" pitchFamily="34" charset="-120"/>
              </a:rPr>
              <a:t>對於操作面須更嚴謹，先確定流量穩定後柴可加熱。</a:t>
            </a:r>
            <a:endParaRPr lang="en-US" altLang="zh-TW" b="1" dirty="0">
              <a:solidFill>
                <a:srgbClr val="3333FF"/>
              </a:solidFill>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defRPr/>
            </a:pPr>
            <a:r>
              <a:rPr lang="en-US" altLang="zh-TW" b="1" dirty="0">
                <a:solidFill>
                  <a:srgbClr val="3333FF"/>
                </a:solidFill>
                <a:latin typeface="微軟正黑體" panose="020B0604030504040204" pitchFamily="34" charset="-120"/>
                <a:ea typeface="微軟正黑體" panose="020B0604030504040204" pitchFamily="34" charset="-120"/>
              </a:rPr>
              <a:t>Tank </a:t>
            </a:r>
            <a:r>
              <a:rPr lang="zh-TW" altLang="en-US" b="1" dirty="0">
                <a:solidFill>
                  <a:srgbClr val="3333FF"/>
                </a:solidFill>
                <a:latin typeface="微軟正黑體" panose="020B0604030504040204" pitchFamily="34" charset="-120"/>
                <a:ea typeface="微軟正黑體" panose="020B0604030504040204" pitchFamily="34" charset="-120"/>
              </a:rPr>
              <a:t>加熱 </a:t>
            </a:r>
            <a:r>
              <a:rPr lang="en-US" altLang="zh-TW" b="1" dirty="0">
                <a:solidFill>
                  <a:srgbClr val="3333FF"/>
                </a:solidFill>
                <a:latin typeface="微軟正黑體" panose="020B0604030504040204" pitchFamily="34" charset="-120"/>
                <a:ea typeface="微軟正黑體" panose="020B0604030504040204" pitchFamily="34" charset="-120"/>
              </a:rPr>
              <a:t>…. </a:t>
            </a:r>
            <a:r>
              <a:rPr lang="zh-TW" altLang="en-US" b="1" dirty="0">
                <a:solidFill>
                  <a:srgbClr val="3333FF"/>
                </a:solidFill>
                <a:latin typeface="微軟正黑體" panose="020B0604030504040204" pitchFamily="34" charset="-120"/>
                <a:ea typeface="微軟正黑體" panose="020B0604030504040204" pitchFamily="34" charset="-120"/>
              </a:rPr>
              <a:t>安全層面較完善，並無加熱器過熱</a:t>
            </a:r>
            <a:r>
              <a:rPr lang="en-US" altLang="zh-TW" b="1" dirty="0">
                <a:solidFill>
                  <a:srgbClr val="3333FF"/>
                </a:solidFill>
                <a:latin typeface="微軟正黑體" panose="020B0604030504040204" pitchFamily="34" charset="-120"/>
                <a:ea typeface="微軟正黑體" panose="020B0604030504040204" pitchFamily="34" charset="-120"/>
              </a:rPr>
              <a:t>(</a:t>
            </a:r>
            <a:r>
              <a:rPr lang="zh-TW" altLang="en-US" b="1" dirty="0">
                <a:solidFill>
                  <a:srgbClr val="3333FF"/>
                </a:solidFill>
                <a:latin typeface="微軟正黑體" panose="020B0604030504040204" pitchFamily="34" charset="-120"/>
                <a:ea typeface="微軟正黑體" panose="020B0604030504040204" pitchFamily="34" charset="-120"/>
              </a:rPr>
              <a:t>空燒問題</a:t>
            </a:r>
            <a:r>
              <a:rPr lang="en-US" altLang="zh-TW" b="1" dirty="0">
                <a:solidFill>
                  <a:srgbClr val="3333FF"/>
                </a:solidFill>
                <a:latin typeface="微軟正黑體" panose="020B0604030504040204" pitchFamily="34" charset="-120"/>
                <a:ea typeface="微軟正黑體" panose="020B0604030504040204" pitchFamily="34" charset="-120"/>
              </a:rPr>
              <a:t>)</a:t>
            </a:r>
            <a:r>
              <a:rPr lang="zh-TW" altLang="en-US" b="1" dirty="0">
                <a:solidFill>
                  <a:srgbClr val="3333FF"/>
                </a:solidFill>
                <a:latin typeface="微軟正黑體" panose="020B0604030504040204" pitchFamily="34" charset="-120"/>
                <a:ea typeface="微軟正黑體" panose="020B0604030504040204" pitchFamily="34" charset="-120"/>
              </a:rPr>
              <a:t>。</a:t>
            </a:r>
            <a:endParaRPr lang="en-US" altLang="zh-TW" b="1" dirty="0">
              <a:solidFill>
                <a:srgbClr val="3333FF"/>
              </a:solidFill>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defRPr/>
            </a:pPr>
            <a:r>
              <a:rPr lang="en-US" altLang="zh-TW" dirty="0">
                <a:latin typeface="微軟正黑體" panose="020B0604030504040204" pitchFamily="34" charset="-120"/>
                <a:ea typeface="微軟正黑體" panose="020B0604030504040204" pitchFamily="34" charset="-120"/>
              </a:rPr>
              <a:t>11/10 </a:t>
            </a:r>
            <a:r>
              <a:rPr lang="zh-TW" altLang="en-US" dirty="0">
                <a:latin typeface="微軟正黑體" panose="020B0604030504040204" pitchFamily="34" charset="-120"/>
                <a:ea typeface="微軟正黑體" panose="020B0604030504040204" pitchFamily="34" charset="-120"/>
              </a:rPr>
              <a:t>僅存</a:t>
            </a:r>
            <a:r>
              <a:rPr lang="en-US" altLang="zh-TW" dirty="0">
                <a:latin typeface="微軟正黑體" panose="020B0604030504040204" pitchFamily="34" charset="-120"/>
                <a:ea typeface="微軟正黑體" panose="020B0604030504040204" pitchFamily="34" charset="-120"/>
              </a:rPr>
              <a:t>DTCU-300SN chiller </a:t>
            </a:r>
            <a:r>
              <a:rPr lang="zh-TW" altLang="en-US" dirty="0">
                <a:latin typeface="微軟正黑體" panose="020B0604030504040204" pitchFamily="34" charset="-120"/>
                <a:ea typeface="微軟正黑體" panose="020B0604030504040204" pitchFamily="34" charset="-120"/>
              </a:rPr>
              <a:t>也因面板問題。須送修 </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經評估後決定將其淘汰。</a:t>
            </a:r>
          </a:p>
        </p:txBody>
      </p:sp>
    </p:spTree>
    <p:extLst>
      <p:ext uri="{BB962C8B-B14F-4D97-AF65-F5344CB8AC3E}">
        <p14:creationId xmlns:p14="http://schemas.microsoft.com/office/powerpoint/2010/main" val="33478148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4294967295"/>
          </p:nvPr>
        </p:nvSpPr>
        <p:spPr>
          <a:xfrm>
            <a:off x="609600" y="6356350"/>
            <a:ext cx="2844800" cy="365125"/>
          </a:xfrm>
        </p:spPr>
        <p:txBody>
          <a:bodyPr rtlCol="0"/>
          <a:lstStyle/>
          <a:p>
            <a:pPr algn="l" fontAlgn="auto">
              <a:spcBef>
                <a:spcPts val="0"/>
              </a:spcBef>
              <a:spcAft>
                <a:spcPts val="0"/>
              </a:spcAft>
              <a:defRPr/>
            </a:pPr>
            <a:fld id="{FBCDE0DD-6B1C-4B67-B4BA-2EABF57BFD56}" type="slidenum">
              <a:rPr lang="zh-TW" altLang="en-US" smtClean="0">
                <a:solidFill>
                  <a:schemeClr val="tx1">
                    <a:tint val="75000"/>
                  </a:schemeClr>
                </a:solidFill>
                <a:latin typeface="+mn-lt"/>
                <a:ea typeface="+mn-ea"/>
              </a:rPr>
              <a:pPr algn="l" fontAlgn="auto">
                <a:spcBef>
                  <a:spcPts val="0"/>
                </a:spcBef>
                <a:spcAft>
                  <a:spcPts val="0"/>
                </a:spcAft>
                <a:defRPr/>
              </a:pPr>
              <a:t>45</a:t>
            </a:fld>
            <a:endParaRPr lang="zh-TW" altLang="en-US" dirty="0">
              <a:solidFill>
                <a:schemeClr val="tx1">
                  <a:tint val="75000"/>
                </a:schemeClr>
              </a:solidFill>
              <a:latin typeface="+mn-lt"/>
              <a:ea typeface="+mn-ea"/>
            </a:endParaRPr>
          </a:p>
        </p:txBody>
      </p:sp>
      <p:sp>
        <p:nvSpPr>
          <p:cNvPr id="37891" name="文字方塊 4"/>
          <p:cNvSpPr txBox="1">
            <a:spLocks noChangeArrowheads="1"/>
          </p:cNvSpPr>
          <p:nvPr/>
        </p:nvSpPr>
        <p:spPr bwMode="auto">
          <a:xfrm>
            <a:off x="1631950" y="404813"/>
            <a:ext cx="1368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r>
              <a:rPr lang="zh-TW" altLang="en-US" sz="1800" b="0"/>
              <a:t>管路加熱器</a:t>
            </a:r>
            <a:endParaRPr lang="en-US" altLang="zh-TW" sz="1800" b="0"/>
          </a:p>
        </p:txBody>
      </p:sp>
      <p:pic>
        <p:nvPicPr>
          <p:cNvPr id="37892" name="圖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9150" y="3573463"/>
            <a:ext cx="6985000"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圖片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9150" y="404813"/>
            <a:ext cx="7058025" cy="290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文字方塊 7"/>
          <p:cNvSpPr txBox="1">
            <a:spLocks noChangeArrowheads="1"/>
          </p:cNvSpPr>
          <p:nvPr/>
        </p:nvSpPr>
        <p:spPr bwMode="auto">
          <a:xfrm>
            <a:off x="1631950" y="3546475"/>
            <a:ext cx="1368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a:spcBef>
                <a:spcPct val="0"/>
              </a:spcBef>
              <a:buClrTx/>
              <a:buFontTx/>
              <a:buNone/>
            </a:pPr>
            <a:r>
              <a:rPr lang="en-US" altLang="zh-TW" sz="1800" b="0"/>
              <a:t>Tank</a:t>
            </a:r>
            <a:r>
              <a:rPr lang="zh-TW" altLang="en-US" sz="1800" b="0"/>
              <a:t>加熱器</a:t>
            </a:r>
            <a:endParaRPr lang="en-US" altLang="zh-TW" sz="1800" b="0"/>
          </a:p>
        </p:txBody>
      </p:sp>
      <p:sp>
        <p:nvSpPr>
          <p:cNvPr id="9" name="矩形 8"/>
          <p:cNvSpPr/>
          <p:nvPr/>
        </p:nvSpPr>
        <p:spPr>
          <a:xfrm>
            <a:off x="8543925" y="1052513"/>
            <a:ext cx="720725" cy="136842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 name="矩形 9"/>
          <p:cNvSpPr/>
          <p:nvPr/>
        </p:nvSpPr>
        <p:spPr>
          <a:xfrm>
            <a:off x="6169025" y="5373688"/>
            <a:ext cx="719138" cy="50323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Tree>
    <p:extLst>
      <p:ext uri="{BB962C8B-B14F-4D97-AF65-F5344CB8AC3E}">
        <p14:creationId xmlns:p14="http://schemas.microsoft.com/office/powerpoint/2010/main" val="15140180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0"/>
          </p:nvPr>
        </p:nvSpPr>
        <p:spPr/>
        <p:txBody>
          <a:bodyPr/>
          <a:lstStyle/>
          <a:p>
            <a:pPr>
              <a:defRPr/>
            </a:pPr>
            <a:fld id="{459FC9CB-BEB9-4AC7-AA67-25DD87166686}" type="slidenum">
              <a:rPr lang="zh-TW" altLang="en-US" smtClean="0"/>
              <a:pPr>
                <a:defRPr/>
              </a:pPr>
              <a:t>4</a:t>
            </a:fld>
            <a:endParaRPr lang="zh-TW" altLang="en-US" dirty="0"/>
          </a:p>
        </p:txBody>
      </p:sp>
      <p:sp>
        <p:nvSpPr>
          <p:cNvPr id="4" name="標題 3"/>
          <p:cNvSpPr>
            <a:spLocks noGrp="1"/>
          </p:cNvSpPr>
          <p:nvPr>
            <p:ph type="title"/>
          </p:nvPr>
        </p:nvSpPr>
        <p:spPr/>
        <p:txBody>
          <a:bodyPr/>
          <a:lstStyle/>
          <a:p>
            <a:r>
              <a:rPr lang="en-US" altLang="zh-TW" dirty="0" smtClean="0">
                <a:latin typeface="微軟正黑體" panose="020B0604030504040204" pitchFamily="34" charset="-120"/>
              </a:rPr>
              <a:t>Chiller</a:t>
            </a:r>
            <a:r>
              <a:rPr lang="zh-TW" altLang="en-US" dirty="0" smtClean="0">
                <a:latin typeface="arial" panose="020B0604020202020204" pitchFamily="34" charset="0"/>
              </a:rPr>
              <a:t>運作</a:t>
            </a:r>
            <a:r>
              <a:rPr lang="zh-TW" altLang="en-US" dirty="0" smtClean="0"/>
              <a:t>原理</a:t>
            </a:r>
            <a:endParaRPr lang="zh-TW" altLang="en-US" dirty="0"/>
          </a:p>
        </p:txBody>
      </p:sp>
      <p:sp>
        <p:nvSpPr>
          <p:cNvPr id="5" name="矩形 4"/>
          <p:cNvSpPr/>
          <p:nvPr/>
        </p:nvSpPr>
        <p:spPr>
          <a:xfrm>
            <a:off x="839416" y="801013"/>
            <a:ext cx="11352584" cy="2862322"/>
          </a:xfrm>
          <a:prstGeom prst="rect">
            <a:avLst/>
          </a:prstGeom>
        </p:spPr>
        <p:txBody>
          <a:bodyPr wrap="square">
            <a:spAutoFit/>
          </a:bodyPr>
          <a:lstStyle/>
          <a:p>
            <a:r>
              <a:rPr lang="zh-TW" altLang="en-US" dirty="0">
                <a:latin typeface="arial" panose="020B0604020202020204" pitchFamily="34" charset="0"/>
              </a:rPr>
              <a:t>冰水機製冷的主要運作</a:t>
            </a:r>
            <a:r>
              <a:rPr lang="zh-TW" altLang="en-US" dirty="0" smtClean="0">
                <a:latin typeface="arial" panose="020B0604020202020204" pitchFamily="34" charset="0"/>
              </a:rPr>
              <a:t>原理。</a:t>
            </a:r>
            <a:endParaRPr lang="en-US" altLang="zh-TW" dirty="0" smtClean="0">
              <a:latin typeface="arial" panose="020B0604020202020204" pitchFamily="34" charset="0"/>
            </a:endParaRPr>
          </a:p>
          <a:p>
            <a:pPr marL="285750" indent="-285750">
              <a:lnSpc>
                <a:spcPct val="150000"/>
              </a:lnSpc>
              <a:buFont typeface="Wingdings" panose="05000000000000000000" pitchFamily="2" charset="2"/>
              <a:buChar char="ü"/>
            </a:pPr>
            <a:r>
              <a:rPr lang="zh-TW" altLang="en-US" dirty="0" smtClean="0">
                <a:solidFill>
                  <a:srgbClr val="202124"/>
                </a:solidFill>
                <a:latin typeface="arial" panose="020B0604020202020204" pitchFamily="34" charset="0"/>
              </a:rPr>
              <a:t>使用</a:t>
            </a:r>
            <a:r>
              <a:rPr lang="zh-TW" altLang="en-US" dirty="0">
                <a:solidFill>
                  <a:srgbClr val="202124"/>
                </a:solidFill>
                <a:latin typeface="arial" panose="020B0604020202020204" pitchFamily="34" charset="0"/>
              </a:rPr>
              <a:t>壓縮機來</a:t>
            </a:r>
            <a:r>
              <a:rPr lang="zh-TW" altLang="en-US" dirty="0" smtClean="0">
                <a:solidFill>
                  <a:srgbClr val="202124"/>
                </a:solidFill>
                <a:latin typeface="arial" panose="020B0604020202020204" pitchFamily="34" charset="0"/>
              </a:rPr>
              <a:t>壓縮 氣態低壓</a:t>
            </a:r>
            <a:r>
              <a:rPr lang="zh-TW" altLang="en-US" dirty="0">
                <a:solidFill>
                  <a:srgbClr val="202124"/>
                </a:solidFill>
                <a:latin typeface="arial" panose="020B0604020202020204" pitchFamily="34" charset="0"/>
              </a:rPr>
              <a:t>低溫冷媒，使其成為</a:t>
            </a:r>
            <a:r>
              <a:rPr lang="zh-TW" altLang="en-US" b="1" dirty="0">
                <a:solidFill>
                  <a:srgbClr val="3333FF"/>
                </a:solidFill>
                <a:latin typeface="arial" panose="020B0604020202020204" pitchFamily="34" charset="0"/>
              </a:rPr>
              <a:t>高壓</a:t>
            </a:r>
            <a:r>
              <a:rPr lang="zh-TW" altLang="en-US" b="1" dirty="0" smtClean="0">
                <a:solidFill>
                  <a:srgbClr val="3333FF"/>
                </a:solidFill>
                <a:latin typeface="arial" panose="020B0604020202020204" pitchFamily="34" charset="0"/>
              </a:rPr>
              <a:t>高溫</a:t>
            </a:r>
            <a:r>
              <a:rPr lang="en-US" altLang="zh-TW" b="1" dirty="0" smtClean="0">
                <a:solidFill>
                  <a:srgbClr val="3333FF"/>
                </a:solidFill>
                <a:latin typeface="arial" panose="020B0604020202020204" pitchFamily="34" charset="0"/>
              </a:rPr>
              <a:t>_</a:t>
            </a:r>
            <a:r>
              <a:rPr lang="zh-TW" altLang="en-US" b="1" dirty="0" smtClean="0">
                <a:solidFill>
                  <a:srgbClr val="3333FF"/>
                </a:solidFill>
                <a:latin typeface="arial" panose="020B0604020202020204" pitchFamily="34" charset="0"/>
              </a:rPr>
              <a:t>液態</a:t>
            </a:r>
            <a:r>
              <a:rPr lang="zh-TW" altLang="en-US" b="1" dirty="0">
                <a:solidFill>
                  <a:srgbClr val="3333FF"/>
                </a:solidFill>
                <a:latin typeface="arial" panose="020B0604020202020204" pitchFamily="34" charset="0"/>
              </a:rPr>
              <a:t>冷媒</a:t>
            </a:r>
            <a:endParaRPr lang="en-US" altLang="zh-TW" b="1" dirty="0">
              <a:solidFill>
                <a:srgbClr val="3333FF"/>
              </a:solidFill>
              <a:latin typeface="arial" panose="020B0604020202020204" pitchFamily="34" charset="0"/>
            </a:endParaRPr>
          </a:p>
          <a:p>
            <a:pPr marL="285750" indent="-285750">
              <a:lnSpc>
                <a:spcPct val="150000"/>
              </a:lnSpc>
              <a:buFont typeface="Wingdings" panose="05000000000000000000" pitchFamily="2" charset="2"/>
              <a:buChar char="ü"/>
            </a:pPr>
            <a:r>
              <a:rPr lang="zh-TW" altLang="en-US" dirty="0" smtClean="0">
                <a:solidFill>
                  <a:srgbClr val="202124"/>
                </a:solidFill>
                <a:latin typeface="arial" panose="020B0604020202020204" pitchFamily="34" charset="0"/>
              </a:rPr>
              <a:t>進入冷凝器：</a:t>
            </a:r>
            <a:r>
              <a:rPr lang="zh-TW" altLang="en-US" dirty="0">
                <a:solidFill>
                  <a:srgbClr val="202124"/>
                </a:solidFill>
                <a:latin typeface="arial" panose="020B0604020202020204" pitchFamily="34" charset="0"/>
              </a:rPr>
              <a:t>高壓</a:t>
            </a:r>
            <a:r>
              <a:rPr lang="zh-TW" altLang="en-US" dirty="0" smtClean="0">
                <a:solidFill>
                  <a:srgbClr val="202124"/>
                </a:solidFill>
                <a:latin typeface="arial" panose="020B0604020202020204" pitchFamily="34" charset="0"/>
              </a:rPr>
              <a:t>高溫</a:t>
            </a:r>
            <a:r>
              <a:rPr lang="en-US" altLang="zh-TW" dirty="0" smtClean="0">
                <a:solidFill>
                  <a:srgbClr val="202124"/>
                </a:solidFill>
                <a:latin typeface="arial" panose="020B0604020202020204" pitchFamily="34" charset="0"/>
              </a:rPr>
              <a:t>_</a:t>
            </a:r>
            <a:r>
              <a:rPr lang="zh-TW" altLang="en-US" dirty="0" smtClean="0">
                <a:solidFill>
                  <a:srgbClr val="202124"/>
                </a:solidFill>
                <a:latin typeface="arial" panose="020B0604020202020204" pitchFamily="34" charset="0"/>
              </a:rPr>
              <a:t>液態</a:t>
            </a:r>
            <a:r>
              <a:rPr lang="zh-TW" altLang="en-US" dirty="0">
                <a:solidFill>
                  <a:srgbClr val="202124"/>
                </a:solidFill>
                <a:latin typeface="arial" panose="020B0604020202020204" pitchFamily="34" charset="0"/>
              </a:rPr>
              <a:t>冷媒經</a:t>
            </a:r>
            <a:r>
              <a:rPr lang="zh-TW" altLang="en-US" dirty="0" smtClean="0">
                <a:solidFill>
                  <a:srgbClr val="202124"/>
                </a:solidFill>
                <a:latin typeface="arial" panose="020B0604020202020204" pitchFamily="34" charset="0"/>
              </a:rPr>
              <a:t>冷凝散熱</a:t>
            </a:r>
            <a:r>
              <a:rPr lang="zh-TW" altLang="en-US" dirty="0">
                <a:solidFill>
                  <a:srgbClr val="202124"/>
                </a:solidFill>
                <a:latin typeface="arial" panose="020B0604020202020204" pitchFamily="34" charset="0"/>
              </a:rPr>
              <a:t>，凝結成</a:t>
            </a:r>
            <a:r>
              <a:rPr lang="zh-TW" altLang="en-US" b="1" dirty="0">
                <a:solidFill>
                  <a:srgbClr val="3333FF"/>
                </a:solidFill>
                <a:latin typeface="arial" panose="020B0604020202020204" pitchFamily="34" charset="0"/>
              </a:rPr>
              <a:t>高壓</a:t>
            </a:r>
            <a:r>
              <a:rPr lang="zh-TW" altLang="en-US" b="1" dirty="0" smtClean="0">
                <a:solidFill>
                  <a:srgbClr val="3333FF"/>
                </a:solidFill>
                <a:latin typeface="arial" panose="020B0604020202020204" pitchFamily="34" charset="0"/>
              </a:rPr>
              <a:t>常溫</a:t>
            </a:r>
            <a:r>
              <a:rPr lang="en-US" altLang="zh-TW" b="1" dirty="0" smtClean="0">
                <a:solidFill>
                  <a:srgbClr val="3333FF"/>
                </a:solidFill>
                <a:latin typeface="arial" panose="020B0604020202020204" pitchFamily="34" charset="0"/>
              </a:rPr>
              <a:t>_</a:t>
            </a:r>
            <a:r>
              <a:rPr lang="zh-TW" altLang="en-US" b="1" dirty="0" smtClean="0">
                <a:solidFill>
                  <a:srgbClr val="3333FF"/>
                </a:solidFill>
                <a:latin typeface="arial" panose="020B0604020202020204" pitchFamily="34" charset="0"/>
              </a:rPr>
              <a:t>液態</a:t>
            </a:r>
            <a:r>
              <a:rPr lang="zh-TW" altLang="en-US" b="1" dirty="0">
                <a:solidFill>
                  <a:srgbClr val="3333FF"/>
                </a:solidFill>
                <a:latin typeface="arial" panose="020B0604020202020204" pitchFamily="34" charset="0"/>
              </a:rPr>
              <a:t>冷媒</a:t>
            </a:r>
            <a:endParaRPr lang="en-US" altLang="zh-TW" b="1" dirty="0">
              <a:solidFill>
                <a:srgbClr val="3333FF"/>
              </a:solidFill>
              <a:latin typeface="arial" panose="020B0604020202020204" pitchFamily="34" charset="0"/>
            </a:endParaRPr>
          </a:p>
          <a:p>
            <a:pPr marL="285750" indent="-285750">
              <a:lnSpc>
                <a:spcPct val="150000"/>
              </a:lnSpc>
              <a:buFont typeface="Wingdings" panose="05000000000000000000" pitchFamily="2" charset="2"/>
              <a:buChar char="ü"/>
            </a:pPr>
            <a:r>
              <a:rPr lang="zh-TW" altLang="en-US" dirty="0" smtClean="0">
                <a:solidFill>
                  <a:srgbClr val="202124"/>
                </a:solidFill>
                <a:latin typeface="arial" panose="020B0604020202020204" pitchFamily="34" charset="0"/>
              </a:rPr>
              <a:t>為了</a:t>
            </a:r>
            <a:r>
              <a:rPr lang="zh-TW" altLang="en-US" dirty="0">
                <a:solidFill>
                  <a:srgbClr val="202124"/>
                </a:solidFill>
                <a:latin typeface="arial" panose="020B0604020202020204" pitchFamily="34" charset="0"/>
              </a:rPr>
              <a:t>能夠冷媒回到低溫可吸熱的狀態，因此利用膨脹閥</a:t>
            </a:r>
            <a:r>
              <a:rPr lang="en-US" altLang="zh-TW" dirty="0">
                <a:solidFill>
                  <a:srgbClr val="202124"/>
                </a:solidFill>
                <a:latin typeface="arial" panose="020B0604020202020204" pitchFamily="34" charset="0"/>
              </a:rPr>
              <a:t>(</a:t>
            </a:r>
            <a:r>
              <a:rPr lang="zh-TW" altLang="en-US" dirty="0">
                <a:solidFill>
                  <a:srgbClr val="202124"/>
                </a:solidFill>
                <a:latin typeface="arial" panose="020B0604020202020204" pitchFamily="34" charset="0"/>
              </a:rPr>
              <a:t>節流元件</a:t>
            </a:r>
            <a:r>
              <a:rPr lang="en-US" altLang="zh-TW" dirty="0">
                <a:solidFill>
                  <a:srgbClr val="202124"/>
                </a:solidFill>
                <a:latin typeface="arial" panose="020B0604020202020204" pitchFamily="34" charset="0"/>
              </a:rPr>
              <a:t>)</a:t>
            </a:r>
            <a:r>
              <a:rPr lang="zh-TW" altLang="en-US" dirty="0">
                <a:solidFill>
                  <a:srgbClr val="202124"/>
                </a:solidFill>
                <a:latin typeface="arial" panose="020B0604020202020204" pitchFamily="34" charset="0"/>
              </a:rPr>
              <a:t>進行汽化</a:t>
            </a:r>
            <a:r>
              <a:rPr lang="zh-TW" altLang="en-US" dirty="0" smtClean="0">
                <a:solidFill>
                  <a:srgbClr val="202124"/>
                </a:solidFill>
                <a:latin typeface="arial" panose="020B0604020202020204" pitchFamily="34" charset="0"/>
              </a:rPr>
              <a:t>，</a:t>
            </a:r>
            <a:r>
              <a:rPr lang="zh-TW" altLang="en-US" dirty="0" smtClean="0"/>
              <a:t>高壓</a:t>
            </a:r>
            <a:r>
              <a:rPr lang="zh-TW" altLang="en-US" dirty="0"/>
              <a:t>常溫液態冷媒經</a:t>
            </a:r>
            <a:r>
              <a:rPr lang="zh-TW" altLang="en-US" b="1" dirty="0" smtClean="0">
                <a:solidFill>
                  <a:srgbClr val="3333FF"/>
                </a:solidFill>
              </a:rPr>
              <a:t>膨脹</a:t>
            </a:r>
            <a:r>
              <a:rPr lang="zh-TW" altLang="en-US" dirty="0" smtClean="0"/>
              <a:t>降</a:t>
            </a:r>
            <a:r>
              <a:rPr lang="zh-TW" altLang="en-US" dirty="0"/>
              <a:t>壓成</a:t>
            </a:r>
            <a:r>
              <a:rPr lang="zh-TW" altLang="en-US" b="1" dirty="0">
                <a:solidFill>
                  <a:srgbClr val="3333FF"/>
                </a:solidFill>
              </a:rPr>
              <a:t>低壓</a:t>
            </a:r>
            <a:r>
              <a:rPr lang="zh-TW" altLang="en-US" b="1" dirty="0" smtClean="0">
                <a:solidFill>
                  <a:srgbClr val="3333FF"/>
                </a:solidFill>
              </a:rPr>
              <a:t>低溫</a:t>
            </a:r>
            <a:r>
              <a:rPr lang="en-US" altLang="zh-TW" b="1" dirty="0" smtClean="0">
                <a:solidFill>
                  <a:srgbClr val="3333FF"/>
                </a:solidFill>
              </a:rPr>
              <a:t>_</a:t>
            </a:r>
            <a:r>
              <a:rPr lang="zh-TW" altLang="en-US" b="1" dirty="0" smtClean="0">
                <a:solidFill>
                  <a:srgbClr val="3333FF"/>
                </a:solidFill>
              </a:rPr>
              <a:t>液氣</a:t>
            </a:r>
            <a:r>
              <a:rPr lang="zh-TW" altLang="en-US" b="1" dirty="0">
                <a:solidFill>
                  <a:srgbClr val="3333FF"/>
                </a:solidFill>
              </a:rPr>
              <a:t>混合冷媒。</a:t>
            </a:r>
            <a:endParaRPr lang="en-US" altLang="zh-TW" b="1" dirty="0" smtClean="0">
              <a:solidFill>
                <a:srgbClr val="3333FF"/>
              </a:solidFill>
              <a:latin typeface="arial" panose="020B0604020202020204" pitchFamily="34" charset="0"/>
            </a:endParaRPr>
          </a:p>
          <a:p>
            <a:pPr marL="285750" indent="-285750">
              <a:lnSpc>
                <a:spcPct val="150000"/>
              </a:lnSpc>
              <a:buFont typeface="Wingdings" panose="05000000000000000000" pitchFamily="2" charset="2"/>
              <a:buChar char="ü"/>
            </a:pPr>
            <a:r>
              <a:rPr lang="zh-TW" altLang="en-US" b="1" dirty="0" smtClean="0">
                <a:solidFill>
                  <a:srgbClr val="3333FF"/>
                </a:solidFill>
              </a:rPr>
              <a:t>液態</a:t>
            </a:r>
            <a:r>
              <a:rPr lang="zh-TW" altLang="en-US" b="1" dirty="0">
                <a:solidFill>
                  <a:srgbClr val="3333FF"/>
                </a:solidFill>
              </a:rPr>
              <a:t>冷媒蒸發成為氣態冷媒，需要大量的熱</a:t>
            </a:r>
            <a:r>
              <a:rPr lang="zh-TW" altLang="en-US" dirty="0"/>
              <a:t>，蒸發器就是利用此原理將膨脹閥送來低溫、液態冷媒，在低壓下吸收週圍的熱量而蒸發，以達冷卻的目的。</a:t>
            </a:r>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467" y="3669015"/>
            <a:ext cx="5225455" cy="281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0063" y="3595741"/>
            <a:ext cx="4732337" cy="27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3359696" y="6297658"/>
            <a:ext cx="877163" cy="369332"/>
          </a:xfrm>
          <a:prstGeom prst="rect">
            <a:avLst/>
          </a:prstGeom>
        </p:spPr>
        <p:txBody>
          <a:bodyPr wrap="none">
            <a:spAutoFit/>
          </a:bodyPr>
          <a:lstStyle/>
          <a:p>
            <a:r>
              <a:rPr lang="zh-TW" altLang="en-US" b="1" dirty="0">
                <a:solidFill>
                  <a:srgbClr val="FF6600"/>
                </a:solidFill>
                <a:latin typeface="arial" panose="020B0604020202020204" pitchFamily="34" charset="0"/>
              </a:rPr>
              <a:t>壓縮機</a:t>
            </a:r>
            <a:endParaRPr lang="zh-TW" altLang="en-US" b="1" dirty="0">
              <a:solidFill>
                <a:srgbClr val="FF6600"/>
              </a:solidFill>
            </a:endParaRPr>
          </a:p>
        </p:txBody>
      </p:sp>
      <p:sp>
        <p:nvSpPr>
          <p:cNvPr id="10" name="矩形 9"/>
          <p:cNvSpPr/>
          <p:nvPr/>
        </p:nvSpPr>
        <p:spPr>
          <a:xfrm>
            <a:off x="4714781" y="5158610"/>
            <a:ext cx="877163" cy="369332"/>
          </a:xfrm>
          <a:prstGeom prst="rect">
            <a:avLst/>
          </a:prstGeom>
        </p:spPr>
        <p:txBody>
          <a:bodyPr wrap="none">
            <a:spAutoFit/>
          </a:bodyPr>
          <a:lstStyle/>
          <a:p>
            <a:r>
              <a:rPr lang="zh-TW" altLang="en-US" b="1" dirty="0">
                <a:solidFill>
                  <a:srgbClr val="FF6600"/>
                </a:solidFill>
                <a:latin typeface="arial" panose="020B0604020202020204" pitchFamily="34" charset="0"/>
              </a:rPr>
              <a:t>冷凝器</a:t>
            </a:r>
            <a:endParaRPr lang="zh-TW" altLang="en-US" b="1" dirty="0">
              <a:solidFill>
                <a:srgbClr val="FF6600"/>
              </a:solidFill>
            </a:endParaRPr>
          </a:p>
        </p:txBody>
      </p:sp>
      <p:sp>
        <p:nvSpPr>
          <p:cNvPr id="11" name="矩形 10"/>
          <p:cNvSpPr/>
          <p:nvPr/>
        </p:nvSpPr>
        <p:spPr>
          <a:xfrm>
            <a:off x="2783632" y="4149080"/>
            <a:ext cx="877163" cy="369332"/>
          </a:xfrm>
          <a:prstGeom prst="rect">
            <a:avLst/>
          </a:prstGeom>
        </p:spPr>
        <p:txBody>
          <a:bodyPr wrap="none">
            <a:spAutoFit/>
          </a:bodyPr>
          <a:lstStyle/>
          <a:p>
            <a:r>
              <a:rPr lang="zh-TW" altLang="en-US" b="1" dirty="0">
                <a:solidFill>
                  <a:srgbClr val="FF6600"/>
                </a:solidFill>
                <a:latin typeface="arial" panose="020B0604020202020204" pitchFamily="34" charset="0"/>
              </a:rPr>
              <a:t>膨脹閥</a:t>
            </a:r>
            <a:endParaRPr lang="zh-TW" altLang="en-US" b="1" dirty="0">
              <a:solidFill>
                <a:srgbClr val="FF6600"/>
              </a:solidFill>
            </a:endParaRPr>
          </a:p>
        </p:txBody>
      </p:sp>
      <p:sp>
        <p:nvSpPr>
          <p:cNvPr id="12" name="矩形 11"/>
          <p:cNvSpPr/>
          <p:nvPr/>
        </p:nvSpPr>
        <p:spPr>
          <a:xfrm>
            <a:off x="2127961" y="5164551"/>
            <a:ext cx="877163" cy="369332"/>
          </a:xfrm>
          <a:prstGeom prst="rect">
            <a:avLst/>
          </a:prstGeom>
        </p:spPr>
        <p:txBody>
          <a:bodyPr wrap="none">
            <a:spAutoFit/>
          </a:bodyPr>
          <a:lstStyle/>
          <a:p>
            <a:r>
              <a:rPr lang="zh-TW" altLang="en-US" b="1" dirty="0">
                <a:solidFill>
                  <a:srgbClr val="FF6600"/>
                </a:solidFill>
                <a:latin typeface="arial" panose="020B0604020202020204" pitchFamily="34" charset="0"/>
              </a:rPr>
              <a:t>蒸發器</a:t>
            </a:r>
            <a:endParaRPr lang="zh-TW" altLang="en-US" b="1" dirty="0">
              <a:solidFill>
                <a:srgbClr val="FF6600"/>
              </a:solidFill>
            </a:endParaRPr>
          </a:p>
        </p:txBody>
      </p:sp>
      <p:sp>
        <p:nvSpPr>
          <p:cNvPr id="2" name="矩形 1"/>
          <p:cNvSpPr/>
          <p:nvPr/>
        </p:nvSpPr>
        <p:spPr>
          <a:xfrm>
            <a:off x="5591944" y="5795277"/>
            <a:ext cx="504503" cy="276999"/>
          </a:xfrm>
          <a:prstGeom prst="rect">
            <a:avLst/>
          </a:prstGeom>
          <a:solidFill>
            <a:schemeClr val="bg1"/>
          </a:solidFill>
          <a:ln>
            <a:solidFill>
              <a:schemeClr val="bg1"/>
            </a:solidFill>
          </a:ln>
        </p:spPr>
        <p:txBody>
          <a:bodyPr wrap="square">
            <a:spAutoFit/>
          </a:bodyPr>
          <a:lstStyle/>
          <a:p>
            <a:r>
              <a:rPr lang="zh-TW" altLang="en-US" sz="1200" b="1" dirty="0">
                <a:solidFill>
                  <a:schemeClr val="accent1">
                    <a:lumMod val="40000"/>
                    <a:lumOff val="60000"/>
                  </a:schemeClr>
                </a:solidFill>
                <a:latin typeface="arial" panose="020B0604020202020204" pitchFamily="34" charset="0"/>
              </a:rPr>
              <a:t>液態</a:t>
            </a:r>
            <a:endParaRPr lang="zh-TW" altLang="en-US" sz="1200" dirty="0">
              <a:solidFill>
                <a:schemeClr val="accent1">
                  <a:lumMod val="40000"/>
                  <a:lumOff val="60000"/>
                </a:schemeClr>
              </a:solidFill>
            </a:endParaRPr>
          </a:p>
        </p:txBody>
      </p:sp>
    </p:spTree>
    <p:extLst>
      <p:ext uri="{BB962C8B-B14F-4D97-AF65-F5344CB8AC3E}">
        <p14:creationId xmlns:p14="http://schemas.microsoft.com/office/powerpoint/2010/main" val="42756274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0"/>
          </p:nvPr>
        </p:nvSpPr>
        <p:spPr/>
        <p:txBody>
          <a:bodyPr/>
          <a:lstStyle/>
          <a:p>
            <a:pPr>
              <a:defRPr/>
            </a:pPr>
            <a:fld id="{459FC9CB-BEB9-4AC7-AA67-25DD87166686}" type="slidenum">
              <a:rPr lang="zh-TW" altLang="en-US" smtClean="0"/>
              <a:pPr>
                <a:defRPr/>
              </a:pPr>
              <a:t>5</a:t>
            </a:fld>
            <a:endParaRPr lang="zh-TW" altLang="en-US" dirty="0"/>
          </a:p>
        </p:txBody>
      </p:sp>
      <p:sp>
        <p:nvSpPr>
          <p:cNvPr id="4" name="標題 3"/>
          <p:cNvSpPr>
            <a:spLocks noGrp="1"/>
          </p:cNvSpPr>
          <p:nvPr>
            <p:ph type="title"/>
          </p:nvPr>
        </p:nvSpPr>
        <p:spPr/>
        <p:txBody>
          <a:bodyPr/>
          <a:lstStyle/>
          <a:p>
            <a:r>
              <a:rPr lang="en-US" altLang="zh-TW" dirty="0">
                <a:latin typeface="微軟正黑體" panose="020B0604030504040204" pitchFamily="34" charset="-120"/>
              </a:rPr>
              <a:t>Chiller</a:t>
            </a:r>
            <a:r>
              <a:rPr lang="zh-TW" altLang="en-US" dirty="0">
                <a:latin typeface="arial" panose="020B0604020202020204" pitchFamily="34" charset="0"/>
              </a:rPr>
              <a:t>運作</a:t>
            </a:r>
            <a:r>
              <a:rPr lang="zh-TW" altLang="en-US" dirty="0"/>
              <a:t>原理</a:t>
            </a:r>
          </a:p>
        </p:txBody>
      </p:sp>
      <p:pic>
        <p:nvPicPr>
          <p:cNvPr id="1026" name="圖片 1"/>
          <p:cNvPicPr>
            <a:picLocks noChangeAspect="1" noChangeArrowheads="1"/>
          </p:cNvPicPr>
          <p:nvPr/>
        </p:nvPicPr>
        <p:blipFill>
          <a:blip r:embed="rId2">
            <a:extLst>
              <a:ext uri="{28A0092B-C50C-407E-A947-70E740481C1C}">
                <a14:useLocalDpi xmlns:a14="http://schemas.microsoft.com/office/drawing/2010/main" val="0"/>
              </a:ext>
            </a:extLst>
          </a:blip>
          <a:srcRect l="5284" t="13911" r="27950" b="19284"/>
          <a:stretch>
            <a:fillRect/>
          </a:stretch>
        </p:blipFill>
        <p:spPr bwMode="auto">
          <a:xfrm>
            <a:off x="1415480" y="1111625"/>
            <a:ext cx="9073008" cy="5197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8694821" y="2037234"/>
            <a:ext cx="877163" cy="369332"/>
          </a:xfrm>
          <a:prstGeom prst="rect">
            <a:avLst/>
          </a:prstGeom>
        </p:spPr>
        <p:txBody>
          <a:bodyPr wrap="none">
            <a:spAutoFit/>
          </a:bodyPr>
          <a:lstStyle/>
          <a:p>
            <a:r>
              <a:rPr lang="zh-TW" altLang="en-US" b="1" dirty="0">
                <a:solidFill>
                  <a:srgbClr val="FF6600"/>
                </a:solidFill>
                <a:latin typeface="arial" panose="020B0604020202020204" pitchFamily="34" charset="0"/>
              </a:rPr>
              <a:t>壓縮機</a:t>
            </a:r>
            <a:endParaRPr lang="zh-TW" altLang="en-US" b="1" dirty="0">
              <a:solidFill>
                <a:srgbClr val="FF6600"/>
              </a:solidFill>
            </a:endParaRPr>
          </a:p>
        </p:txBody>
      </p:sp>
      <p:sp>
        <p:nvSpPr>
          <p:cNvPr id="7" name="矩形 6"/>
          <p:cNvSpPr/>
          <p:nvPr/>
        </p:nvSpPr>
        <p:spPr>
          <a:xfrm>
            <a:off x="8616280" y="5229200"/>
            <a:ext cx="877163" cy="369332"/>
          </a:xfrm>
          <a:prstGeom prst="rect">
            <a:avLst/>
          </a:prstGeom>
        </p:spPr>
        <p:txBody>
          <a:bodyPr wrap="none">
            <a:spAutoFit/>
          </a:bodyPr>
          <a:lstStyle/>
          <a:p>
            <a:r>
              <a:rPr lang="zh-TW" altLang="en-US" b="1" dirty="0">
                <a:solidFill>
                  <a:srgbClr val="FF6600"/>
                </a:solidFill>
                <a:latin typeface="arial" panose="020B0604020202020204" pitchFamily="34" charset="0"/>
              </a:rPr>
              <a:t>冷凝器</a:t>
            </a:r>
            <a:endParaRPr lang="zh-TW" altLang="en-US" b="1" dirty="0">
              <a:solidFill>
                <a:srgbClr val="FF6600"/>
              </a:solidFill>
            </a:endParaRPr>
          </a:p>
        </p:txBody>
      </p:sp>
      <p:sp>
        <p:nvSpPr>
          <p:cNvPr id="8" name="矩形 7"/>
          <p:cNvSpPr/>
          <p:nvPr/>
        </p:nvSpPr>
        <p:spPr>
          <a:xfrm>
            <a:off x="1751766" y="5229200"/>
            <a:ext cx="877163" cy="369332"/>
          </a:xfrm>
          <a:prstGeom prst="rect">
            <a:avLst/>
          </a:prstGeom>
        </p:spPr>
        <p:txBody>
          <a:bodyPr wrap="none">
            <a:spAutoFit/>
          </a:bodyPr>
          <a:lstStyle/>
          <a:p>
            <a:r>
              <a:rPr lang="zh-TW" altLang="en-US" b="1" dirty="0">
                <a:solidFill>
                  <a:srgbClr val="FF6600"/>
                </a:solidFill>
                <a:latin typeface="arial" panose="020B0604020202020204" pitchFamily="34" charset="0"/>
              </a:rPr>
              <a:t>膨脹閥</a:t>
            </a:r>
            <a:endParaRPr lang="zh-TW" altLang="en-US" b="1" dirty="0">
              <a:solidFill>
                <a:srgbClr val="FF6600"/>
              </a:solidFill>
            </a:endParaRPr>
          </a:p>
        </p:txBody>
      </p:sp>
      <p:sp>
        <p:nvSpPr>
          <p:cNvPr id="9" name="矩形 8"/>
          <p:cNvSpPr/>
          <p:nvPr/>
        </p:nvSpPr>
        <p:spPr>
          <a:xfrm>
            <a:off x="1775520" y="2029870"/>
            <a:ext cx="877163" cy="369332"/>
          </a:xfrm>
          <a:prstGeom prst="rect">
            <a:avLst/>
          </a:prstGeom>
        </p:spPr>
        <p:txBody>
          <a:bodyPr wrap="none">
            <a:spAutoFit/>
          </a:bodyPr>
          <a:lstStyle/>
          <a:p>
            <a:r>
              <a:rPr lang="zh-TW" altLang="en-US" b="1" dirty="0">
                <a:solidFill>
                  <a:srgbClr val="FF6600"/>
                </a:solidFill>
                <a:latin typeface="arial" panose="020B0604020202020204" pitchFamily="34" charset="0"/>
              </a:rPr>
              <a:t>蒸發器</a:t>
            </a:r>
            <a:endParaRPr lang="zh-TW" altLang="en-US" b="1" dirty="0">
              <a:solidFill>
                <a:srgbClr val="FF6600"/>
              </a:solidFill>
            </a:endParaRPr>
          </a:p>
        </p:txBody>
      </p:sp>
    </p:spTree>
    <p:extLst>
      <p:ext uri="{BB962C8B-B14F-4D97-AF65-F5344CB8AC3E}">
        <p14:creationId xmlns:p14="http://schemas.microsoft.com/office/powerpoint/2010/main" val="31506259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0"/>
          </p:nvPr>
        </p:nvSpPr>
        <p:spPr/>
        <p:txBody>
          <a:bodyPr/>
          <a:lstStyle/>
          <a:p>
            <a:pPr>
              <a:defRPr/>
            </a:pPr>
            <a:fld id="{459FC9CB-BEB9-4AC7-AA67-25DD87166686}" type="slidenum">
              <a:rPr lang="zh-TW" altLang="en-US" smtClean="0"/>
              <a:pPr>
                <a:defRPr/>
              </a:pPr>
              <a:t>6</a:t>
            </a:fld>
            <a:endParaRPr lang="zh-TW" altLang="en-US" dirty="0"/>
          </a:p>
        </p:txBody>
      </p:sp>
      <p:sp>
        <p:nvSpPr>
          <p:cNvPr id="5" name="矩形 4"/>
          <p:cNvSpPr/>
          <p:nvPr/>
        </p:nvSpPr>
        <p:spPr>
          <a:xfrm>
            <a:off x="515380" y="839855"/>
            <a:ext cx="11161240" cy="5909310"/>
          </a:xfrm>
          <a:prstGeom prst="rect">
            <a:avLst/>
          </a:prstGeom>
        </p:spPr>
        <p:txBody>
          <a:bodyPr wrap="square">
            <a:spAutoFit/>
          </a:bodyPr>
          <a:lstStyle/>
          <a:p>
            <a:r>
              <a:rPr lang="zh-TW" altLang="en-US" dirty="0">
                <a:solidFill>
                  <a:srgbClr val="0077BB"/>
                </a:solidFill>
                <a:latin typeface="微軟正黑體" panose="020B0604030504040204" pitchFamily="34" charset="-120"/>
                <a:ea typeface="微軟正黑體" panose="020B0604030504040204" pitchFamily="34" charset="-120"/>
              </a:rPr>
              <a:t>壓縮機</a:t>
            </a:r>
            <a:r>
              <a:rPr lang="en-US" altLang="zh-TW" dirty="0">
                <a:solidFill>
                  <a:srgbClr val="0077BB"/>
                </a:solidFill>
                <a:latin typeface="微軟正黑體" panose="020B0604030504040204" pitchFamily="34" charset="-120"/>
                <a:ea typeface="微軟正黑體" panose="020B0604030504040204" pitchFamily="34" charset="-120"/>
              </a:rPr>
              <a:t>(Compressor)</a:t>
            </a:r>
            <a:r>
              <a:rPr lang="zh-TW" altLang="en-US" dirty="0">
                <a:solidFill>
                  <a:srgbClr val="0077BB"/>
                </a:solidFill>
                <a:latin typeface="微軟正黑體" panose="020B0604030504040204" pitchFamily="34" charset="-120"/>
                <a:ea typeface="微軟正黑體" panose="020B0604030504040204" pitchFamily="34" charset="-120"/>
              </a:rPr>
              <a:t>：</a:t>
            </a:r>
          </a:p>
          <a:p>
            <a:pPr marL="285750" indent="-285750">
              <a:buFont typeface="Wingdings" panose="05000000000000000000" pitchFamily="2" charset="2"/>
              <a:buChar char="ü"/>
            </a:pPr>
            <a:r>
              <a:rPr lang="zh-TW" altLang="en-US" dirty="0" smtClean="0">
                <a:latin typeface="微軟正黑體" panose="020B0604030504040204" pitchFamily="34" charset="-120"/>
                <a:ea typeface="微軟正黑體" panose="020B0604030504040204" pitchFamily="34" charset="-120"/>
              </a:rPr>
              <a:t>壓縮機</a:t>
            </a:r>
            <a:r>
              <a:rPr lang="zh-TW" altLang="en-US" dirty="0">
                <a:latin typeface="微軟正黑體" panose="020B0604030504040204" pitchFamily="34" charset="-120"/>
                <a:ea typeface="微軟正黑體" panose="020B0604030504040204" pitchFamily="34" charset="-120"/>
              </a:rPr>
              <a:t>是整個制冷系統中的核心部件，也是冷媒壓縮的動力之源。它的作用是將輸入的電能轉化爲機械能，將冷媒壓縮。</a:t>
            </a:r>
          </a:p>
          <a:p>
            <a:pPr marL="285750" indent="-285750">
              <a:buFont typeface="Wingdings" panose="05000000000000000000" pitchFamily="2" charset="2"/>
              <a:buChar char="ü"/>
            </a:pPr>
            <a:r>
              <a:rPr lang="zh-TW" altLang="en-US" dirty="0">
                <a:latin typeface="微軟正黑體" panose="020B0604030504040204" pitchFamily="34" charset="-120"/>
                <a:ea typeface="微軟正黑體" panose="020B0604030504040204" pitchFamily="34" charset="-120"/>
              </a:rPr>
              <a:t>為製冷循環提供動力，將</a:t>
            </a:r>
            <a:r>
              <a:rPr lang="zh-TW" altLang="en-US" b="1" dirty="0">
                <a:solidFill>
                  <a:srgbClr val="3333FF"/>
                </a:solidFill>
                <a:latin typeface="微軟正黑體" panose="020B0604030504040204" pitchFamily="34" charset="-120"/>
                <a:ea typeface="微軟正黑體" panose="020B0604030504040204" pitchFamily="34" charset="-120"/>
              </a:rPr>
              <a:t>低壓氣體提升為高壓氣體</a:t>
            </a:r>
            <a:r>
              <a:rPr lang="zh-TW" altLang="en-US" dirty="0">
                <a:latin typeface="微軟正黑體" panose="020B0604030504040204" pitchFamily="34" charset="-120"/>
                <a:ea typeface="微軟正黑體" panose="020B0604030504040204" pitchFamily="34" charset="-120"/>
              </a:rPr>
              <a:t>的一種從動的流體機械，</a:t>
            </a:r>
            <a:r>
              <a:rPr lang="zh-TW" altLang="en-US" b="1" dirty="0">
                <a:solidFill>
                  <a:srgbClr val="3333FF"/>
                </a:solidFill>
                <a:latin typeface="微軟正黑體" panose="020B0604030504040204" pitchFamily="34" charset="-120"/>
                <a:ea typeface="微軟正黑體" panose="020B0604030504040204" pitchFamily="34" charset="-120"/>
              </a:rPr>
              <a:t>為冰水機的心臟</a:t>
            </a:r>
            <a:r>
              <a:rPr lang="zh-TW" altLang="en-US" b="1" dirty="0" smtClean="0">
                <a:solidFill>
                  <a:srgbClr val="3333FF"/>
                </a:solidFill>
                <a:latin typeface="微軟正黑體" panose="020B0604030504040204" pitchFamily="34" charset="-120"/>
                <a:ea typeface="微軟正黑體" panose="020B0604030504040204" pitchFamily="34" charset="-120"/>
              </a:rPr>
              <a:t>。</a:t>
            </a:r>
            <a:endParaRPr lang="en-US" altLang="zh-TW" b="1" dirty="0" smtClean="0">
              <a:solidFill>
                <a:srgbClr val="3333FF"/>
              </a:solidFill>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ü"/>
            </a:pPr>
            <a:r>
              <a:rPr lang="en-US" altLang="zh-TW" u="sng" dirty="0" err="1">
                <a:latin typeface="微軟正黑體" panose="020B0604030504040204" pitchFamily="34" charset="-120"/>
                <a:ea typeface="微軟正黑體" panose="020B0604030504040204" pitchFamily="34" charset="-120"/>
                <a:hlinkClick r:id="rId3" tooltip="往復式壓縮機"/>
              </a:rPr>
              <a:t>往復式壓縮機</a:t>
            </a:r>
            <a:r>
              <a:rPr lang="zh-TW" altLang="zh-TW" dirty="0">
                <a:latin typeface="微軟正黑體" panose="020B0604030504040204" pitchFamily="34" charset="-120"/>
                <a:ea typeface="微軟正黑體" panose="020B0604030504040204" pitchFamily="34" charset="-120"/>
              </a:rPr>
              <a:t>和</a:t>
            </a:r>
            <a:r>
              <a:rPr lang="en-US" altLang="zh-TW" u="sng" dirty="0" err="1" smtClean="0">
                <a:latin typeface="微軟正黑體" panose="020B0604030504040204" pitchFamily="34" charset="-120"/>
                <a:ea typeface="微軟正黑體" panose="020B0604030504040204" pitchFamily="34" charset="-120"/>
                <a:hlinkClick r:id="rId4" tooltip="渦卷式壓縮機（頁面不存在）"/>
              </a:rPr>
              <a:t>渦卷式壓縮機</a:t>
            </a:r>
            <a:r>
              <a:rPr lang="zh-TW" altLang="en-US" u="sng" dirty="0">
                <a:latin typeface="微軟正黑體" panose="020B0604030504040204" pitchFamily="34" charset="-120"/>
                <a:ea typeface="微軟正黑體" panose="020B0604030504040204" pitchFamily="34" charset="-120"/>
              </a:rPr>
              <a:t>，</a:t>
            </a:r>
            <a:r>
              <a:rPr lang="zh-TW" altLang="zh-TW" dirty="0" smtClean="0">
                <a:latin typeface="微軟正黑體" panose="020B0604030504040204" pitchFamily="34" charset="-120"/>
                <a:ea typeface="微軟正黑體" panose="020B0604030504040204" pitchFamily="34" charset="-120"/>
              </a:rPr>
              <a:t>大型</a:t>
            </a:r>
            <a:r>
              <a:rPr lang="zh-TW" altLang="zh-TW" dirty="0">
                <a:latin typeface="微軟正黑體" panose="020B0604030504040204" pitchFamily="34" charset="-120"/>
                <a:ea typeface="微軟正黑體" panose="020B0604030504040204" pitchFamily="34" charset="-120"/>
              </a:rPr>
              <a:t>的冰水機以及工業系統會使用</a:t>
            </a:r>
            <a:r>
              <a:rPr lang="en-US" altLang="zh-TW" u="sng" dirty="0" err="1">
                <a:latin typeface="微軟正黑體" panose="020B0604030504040204" pitchFamily="34" charset="-120"/>
                <a:ea typeface="微軟正黑體" panose="020B0604030504040204" pitchFamily="34" charset="-120"/>
                <a:hlinkClick r:id="rId5" tooltip="螺桿式壓縮機（頁面不存在）"/>
              </a:rPr>
              <a:t>螺桿式壓縮機</a:t>
            </a:r>
            <a:r>
              <a:rPr lang="zh-TW" altLang="zh-TW" dirty="0" smtClean="0">
                <a:latin typeface="微軟正黑體" panose="020B0604030504040204" pitchFamily="34" charset="-120"/>
                <a:ea typeface="微軟正黑體" panose="020B0604030504040204" pitchFamily="34" charset="-120"/>
              </a:rPr>
              <a:t>（</a:t>
            </a:r>
            <a:r>
              <a:rPr lang="en-US" altLang="zh-TW" u="sng" dirty="0" smtClean="0">
                <a:latin typeface="微軟正黑體" panose="020B0604030504040204" pitchFamily="34" charset="-120"/>
                <a:ea typeface="微軟正黑體" panose="020B0604030504040204" pitchFamily="34" charset="-120"/>
                <a:hlinkClick r:id="rId6" tooltip="en:rotary screw compressor"/>
              </a:rPr>
              <a:t>rotary </a:t>
            </a:r>
            <a:r>
              <a:rPr lang="en-US" altLang="zh-TW" u="sng" dirty="0">
                <a:latin typeface="微軟正黑體" panose="020B0604030504040204" pitchFamily="34" charset="-120"/>
                <a:ea typeface="微軟正黑體" panose="020B0604030504040204" pitchFamily="34" charset="-120"/>
                <a:hlinkClick r:id="rId6" tooltip="en:rotary screw compressor"/>
              </a:rPr>
              <a:t>screw compressor</a:t>
            </a:r>
            <a:r>
              <a:rPr lang="zh-TW" altLang="zh-TW" dirty="0">
                <a:latin typeface="微軟正黑體" panose="020B0604030504040204" pitchFamily="34" charset="-120"/>
                <a:ea typeface="微軟正黑體" panose="020B0604030504040204" pitchFamily="34" charset="-120"/>
              </a:rPr>
              <a:t>）或</a:t>
            </a:r>
            <a:r>
              <a:rPr lang="en-US" altLang="zh-TW" u="sng" dirty="0" err="1">
                <a:latin typeface="微軟正黑體" panose="020B0604030504040204" pitchFamily="34" charset="-120"/>
                <a:ea typeface="微軟正黑體" panose="020B0604030504040204" pitchFamily="34" charset="-120"/>
                <a:hlinkClick r:id="rId7" tooltip="離心式壓縮機（頁面不存在）"/>
              </a:rPr>
              <a:t>離心式壓縮機</a:t>
            </a:r>
            <a:r>
              <a:rPr lang="zh-TW" altLang="zh-TW" dirty="0" smtClean="0">
                <a:latin typeface="微軟正黑體" panose="020B0604030504040204" pitchFamily="34" charset="-120"/>
                <a:ea typeface="微軟正黑體" panose="020B0604030504040204" pitchFamily="34" charset="-120"/>
              </a:rPr>
              <a:t>（</a:t>
            </a:r>
            <a:r>
              <a:rPr lang="en-US" altLang="zh-TW" u="sng" dirty="0" smtClean="0">
                <a:latin typeface="微軟正黑體" panose="020B0604030504040204" pitchFamily="34" charset="-120"/>
                <a:ea typeface="微軟正黑體" panose="020B0604030504040204" pitchFamily="34" charset="-120"/>
                <a:hlinkClick r:id="rId8" tooltip="en:centrifugal compressor"/>
              </a:rPr>
              <a:t>centrifugal </a:t>
            </a:r>
            <a:r>
              <a:rPr lang="en-US" altLang="zh-TW" u="sng" dirty="0">
                <a:latin typeface="微軟正黑體" panose="020B0604030504040204" pitchFamily="34" charset="-120"/>
                <a:ea typeface="微軟正黑體" panose="020B0604030504040204" pitchFamily="34" charset="-120"/>
                <a:hlinkClick r:id="rId8" tooltip="en:centrifugal compressor"/>
              </a:rPr>
              <a:t>compressor</a:t>
            </a:r>
            <a:r>
              <a:rPr lang="zh-TW" altLang="zh-TW" dirty="0">
                <a:latin typeface="微軟正黑體" panose="020B0604030504040204" pitchFamily="34" charset="-120"/>
                <a:ea typeface="微軟正黑體" panose="020B0604030504040204" pitchFamily="34" charset="-120"/>
              </a:rPr>
              <a:t>）。</a:t>
            </a:r>
            <a:endParaRPr lang="en-US" altLang="zh-TW" b="1" dirty="0">
              <a:solidFill>
                <a:srgbClr val="3333FF"/>
              </a:solidFill>
              <a:latin typeface="微軟正黑體" panose="020B0604030504040204" pitchFamily="34" charset="-120"/>
              <a:ea typeface="微軟正黑體" panose="020B0604030504040204" pitchFamily="34" charset="-120"/>
            </a:endParaRPr>
          </a:p>
          <a:p>
            <a:endParaRPr lang="zh-TW" altLang="en-US" dirty="0">
              <a:solidFill>
                <a:srgbClr val="444444"/>
              </a:solidFill>
              <a:latin typeface="微軟正黑體" panose="020B0604030504040204" pitchFamily="34" charset="-120"/>
              <a:ea typeface="微軟正黑體" panose="020B0604030504040204" pitchFamily="34" charset="-120"/>
            </a:endParaRPr>
          </a:p>
          <a:p>
            <a:r>
              <a:rPr lang="zh-TW" altLang="en-US" dirty="0">
                <a:solidFill>
                  <a:srgbClr val="0077BB"/>
                </a:solidFill>
                <a:latin typeface="微軟正黑體" panose="020B0604030504040204" pitchFamily="34" charset="-120"/>
                <a:ea typeface="微軟正黑體" panose="020B0604030504040204" pitchFamily="34" charset="-120"/>
              </a:rPr>
              <a:t>冷凝器</a:t>
            </a:r>
            <a:r>
              <a:rPr lang="en-US" altLang="zh-TW" dirty="0">
                <a:solidFill>
                  <a:srgbClr val="0077BB"/>
                </a:solidFill>
                <a:latin typeface="微軟正黑體" panose="020B0604030504040204" pitchFamily="34" charset="-120"/>
                <a:ea typeface="微軟正黑體" panose="020B0604030504040204" pitchFamily="34" charset="-120"/>
              </a:rPr>
              <a:t>(Condenser)</a:t>
            </a:r>
            <a:r>
              <a:rPr lang="zh-TW" altLang="en-US" dirty="0">
                <a:solidFill>
                  <a:srgbClr val="0077BB"/>
                </a:solidFill>
                <a:latin typeface="微軟正黑體" panose="020B0604030504040204" pitchFamily="34" charset="-120"/>
                <a:ea typeface="微軟正黑體" panose="020B0604030504040204" pitchFamily="34" charset="-120"/>
              </a:rPr>
              <a:t>：</a:t>
            </a:r>
          </a:p>
          <a:p>
            <a:pPr marL="285750" indent="-285750">
              <a:buFont typeface="Wingdings" panose="05000000000000000000" pitchFamily="2" charset="2"/>
              <a:buChar char="ü"/>
            </a:pPr>
            <a:r>
              <a:rPr lang="zh-TW" altLang="en-US" dirty="0">
                <a:solidFill>
                  <a:srgbClr val="444444"/>
                </a:solidFill>
                <a:latin typeface="微軟正黑體" panose="020B0604030504040204" pitchFamily="34" charset="-120"/>
                <a:ea typeface="微軟正黑體" panose="020B0604030504040204" pitchFamily="34" charset="-120"/>
              </a:rPr>
              <a:t>讓冷卻源</a:t>
            </a:r>
            <a:r>
              <a:rPr lang="en-US" altLang="zh-TW" dirty="0">
                <a:solidFill>
                  <a:srgbClr val="444444"/>
                </a:solidFill>
                <a:latin typeface="微軟正黑體" panose="020B0604030504040204" pitchFamily="34" charset="-120"/>
                <a:ea typeface="微軟正黑體" panose="020B0604030504040204" pitchFamily="34" charset="-120"/>
              </a:rPr>
              <a:t>(</a:t>
            </a:r>
            <a:r>
              <a:rPr lang="zh-TW" altLang="en-US" dirty="0">
                <a:solidFill>
                  <a:srgbClr val="444444"/>
                </a:solidFill>
                <a:latin typeface="微軟正黑體" panose="020B0604030504040204" pitchFamily="34" charset="-120"/>
                <a:ea typeface="微軟正黑體" panose="020B0604030504040204" pitchFamily="34" charset="-120"/>
              </a:rPr>
              <a:t>空氣</a:t>
            </a:r>
            <a:r>
              <a:rPr lang="en-US" altLang="zh-TW" dirty="0">
                <a:solidFill>
                  <a:srgbClr val="444444"/>
                </a:solidFill>
                <a:latin typeface="微軟正黑體" panose="020B0604030504040204" pitchFamily="34" charset="-120"/>
                <a:ea typeface="微軟正黑體" panose="020B0604030504040204" pitchFamily="34" charset="-120"/>
              </a:rPr>
              <a:t>or</a:t>
            </a:r>
            <a:r>
              <a:rPr lang="zh-TW" altLang="en-US" dirty="0">
                <a:solidFill>
                  <a:srgbClr val="444444"/>
                </a:solidFill>
                <a:latin typeface="微軟正黑體" panose="020B0604030504040204" pitchFamily="34" charset="-120"/>
                <a:ea typeface="微軟正黑體" panose="020B0604030504040204" pitchFamily="34" charset="-120"/>
              </a:rPr>
              <a:t>冷卻水塔</a:t>
            </a:r>
            <a:r>
              <a:rPr lang="en-US" altLang="zh-TW" dirty="0">
                <a:solidFill>
                  <a:srgbClr val="444444"/>
                </a:solidFill>
                <a:latin typeface="微軟正黑體" panose="020B0604030504040204" pitchFamily="34" charset="-120"/>
                <a:ea typeface="微軟正黑體" panose="020B0604030504040204" pitchFamily="34" charset="-120"/>
              </a:rPr>
              <a:t>)</a:t>
            </a:r>
            <a:r>
              <a:rPr lang="zh-TW" altLang="en-US" dirty="0">
                <a:solidFill>
                  <a:srgbClr val="444444"/>
                </a:solidFill>
                <a:latin typeface="微軟正黑體" panose="020B0604030504040204" pitchFamily="34" charset="-120"/>
                <a:ea typeface="微軟正黑體" panose="020B0604030504040204" pitchFamily="34" charset="-120"/>
              </a:rPr>
              <a:t>吸收冷媒所帶出之熱能將氣態冷煤的熱量帶走</a:t>
            </a:r>
            <a:r>
              <a:rPr lang="zh-TW" altLang="en-US" dirty="0" smtClean="0">
                <a:solidFill>
                  <a:srgbClr val="444444"/>
                </a:solidFill>
                <a:latin typeface="微軟正黑體" panose="020B0604030504040204" pitchFamily="34" charset="-120"/>
                <a:ea typeface="微軟正黑體" panose="020B0604030504040204" pitchFamily="34" charset="-120"/>
              </a:rPr>
              <a:t>。</a:t>
            </a:r>
            <a:endParaRPr lang="en-US" altLang="zh-TW" dirty="0">
              <a:solidFill>
                <a:srgbClr val="444444"/>
              </a:solidFill>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ü"/>
            </a:pPr>
            <a:r>
              <a:rPr lang="zh-TW" altLang="en-US" dirty="0" smtClean="0">
                <a:latin typeface="微軟正黑體" panose="020B0604030504040204" pitchFamily="34" charset="-120"/>
                <a:ea typeface="微軟正黑體" panose="020B0604030504040204" pitchFamily="34" charset="-120"/>
              </a:rPr>
              <a:t>根據</a:t>
            </a:r>
            <a:r>
              <a:rPr lang="zh-TW" altLang="en-US" dirty="0">
                <a:latin typeface="微軟正黑體" panose="020B0604030504040204" pitchFamily="34" charset="-120"/>
                <a:ea typeface="微軟正黑體" panose="020B0604030504040204" pitchFamily="34" charset="-120"/>
              </a:rPr>
              <a:t>冷卻介質和冷卻方式的不同，冷凝器可分爲三類：水冷式冷凝器、風冷式冷凝器、蒸發式冷凝器</a:t>
            </a:r>
            <a:r>
              <a:rPr lang="zh-TW" altLang="en-US" dirty="0" smtClean="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p>
            <a:endParaRPr lang="en-US" altLang="zh-TW" dirty="0" smtClean="0">
              <a:solidFill>
                <a:srgbClr val="444444"/>
              </a:solidFill>
              <a:latin typeface="微軟正黑體" panose="020B0604030504040204" pitchFamily="34" charset="-120"/>
              <a:ea typeface="微軟正黑體" panose="020B0604030504040204" pitchFamily="34" charset="-120"/>
            </a:endParaRPr>
          </a:p>
          <a:p>
            <a:r>
              <a:rPr lang="zh-TW" altLang="en-US" dirty="0" smtClean="0">
                <a:solidFill>
                  <a:srgbClr val="0077BB"/>
                </a:solidFill>
                <a:latin typeface="微軟正黑體" panose="020B0604030504040204" pitchFamily="34" charset="-120"/>
                <a:ea typeface="微軟正黑體" panose="020B0604030504040204" pitchFamily="34" charset="-120"/>
              </a:rPr>
              <a:t>膨脹</a:t>
            </a:r>
            <a:r>
              <a:rPr lang="zh-TW" altLang="en-US" dirty="0">
                <a:solidFill>
                  <a:srgbClr val="0077BB"/>
                </a:solidFill>
                <a:latin typeface="微軟正黑體" panose="020B0604030504040204" pitchFamily="34" charset="-120"/>
                <a:ea typeface="微軟正黑體" panose="020B0604030504040204" pitchFamily="34" charset="-120"/>
              </a:rPr>
              <a:t>閥</a:t>
            </a:r>
            <a:r>
              <a:rPr lang="en-US" altLang="zh-TW" dirty="0">
                <a:solidFill>
                  <a:srgbClr val="0077BB"/>
                </a:solidFill>
                <a:latin typeface="微軟正黑體" panose="020B0604030504040204" pitchFamily="34" charset="-120"/>
                <a:ea typeface="微軟正黑體" panose="020B0604030504040204" pitchFamily="34" charset="-120"/>
              </a:rPr>
              <a:t>(Expansion valve)</a:t>
            </a:r>
            <a:r>
              <a:rPr lang="zh-TW" altLang="en-US" dirty="0">
                <a:solidFill>
                  <a:srgbClr val="0077BB"/>
                </a:solidFill>
                <a:latin typeface="微軟正黑體" panose="020B0604030504040204" pitchFamily="34" charset="-120"/>
                <a:ea typeface="微軟正黑體" panose="020B0604030504040204" pitchFamily="34" charset="-120"/>
              </a:rPr>
              <a:t>：</a:t>
            </a:r>
          </a:p>
          <a:p>
            <a:pPr marL="285750" indent="-285750">
              <a:buFont typeface="Wingdings" panose="05000000000000000000" pitchFamily="2" charset="2"/>
              <a:buChar char="ü"/>
            </a:pPr>
            <a:r>
              <a:rPr lang="zh-TW" altLang="en-US" dirty="0">
                <a:solidFill>
                  <a:srgbClr val="444444"/>
                </a:solidFill>
                <a:latin typeface="微軟正黑體" panose="020B0604030504040204" pitchFamily="34" charset="-120"/>
                <a:ea typeface="微軟正黑體" panose="020B0604030504040204" pitchFamily="34" charset="-120"/>
              </a:rPr>
              <a:t>為節流元件，降低冷媒壓力、調整冷媒流量。</a:t>
            </a:r>
            <a:r>
              <a:rPr lang="zh-TW" altLang="en-US" b="1" dirty="0">
                <a:solidFill>
                  <a:srgbClr val="3333FF"/>
                </a:solidFill>
                <a:latin typeface="微軟正黑體" panose="020B0604030504040204" pitchFamily="34" charset="-120"/>
                <a:ea typeface="微軟正黑體" panose="020B0604030504040204" pitchFamily="34" charset="-120"/>
              </a:rPr>
              <a:t>一般安裝於冷凝器和蒸發器之間</a:t>
            </a:r>
            <a:r>
              <a:rPr lang="zh-TW" altLang="en-US" dirty="0">
                <a:solidFill>
                  <a:srgbClr val="444444"/>
                </a:solidFill>
                <a:latin typeface="微軟正黑體" panose="020B0604030504040204" pitchFamily="34" charset="-120"/>
                <a:ea typeface="微軟正黑體" panose="020B0604030504040204" pitchFamily="34" charset="-120"/>
              </a:rPr>
              <a:t>。將高壓常溫的液態冷媒，分流成低溫低壓的濕蒸氣</a:t>
            </a:r>
            <a:r>
              <a:rPr lang="zh-TW" altLang="en-US" dirty="0" smtClean="0">
                <a:solidFill>
                  <a:srgbClr val="444444"/>
                </a:solidFill>
                <a:latin typeface="微軟正黑體" panose="020B0604030504040204" pitchFamily="34" charset="-120"/>
                <a:ea typeface="微軟正黑體" panose="020B0604030504040204" pitchFamily="34" charset="-120"/>
              </a:rPr>
              <a:t>。</a:t>
            </a:r>
            <a:endParaRPr lang="en-US" altLang="zh-TW" dirty="0" smtClean="0">
              <a:solidFill>
                <a:srgbClr val="444444"/>
              </a:solidFill>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ü"/>
            </a:pPr>
            <a:endParaRPr lang="en-US" altLang="zh-TW" dirty="0" smtClean="0">
              <a:solidFill>
                <a:srgbClr val="444444"/>
              </a:solidFill>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ü"/>
            </a:pPr>
            <a:r>
              <a:rPr lang="zh-TW" altLang="en-US" dirty="0">
                <a:latin typeface="微軟正黑體" panose="020B0604030504040204" pitchFamily="34" charset="-120"/>
                <a:ea typeface="微軟正黑體" panose="020B0604030504040204" pitchFamily="34" charset="-120"/>
              </a:rPr>
              <a:t>其主要作用是使高壓常溫的制冷劑液體在流經熱力膨脹閥時節流降壓，變爲低溫低壓制冷劑濕蒸氣（</a:t>
            </a:r>
            <a:r>
              <a:rPr lang="zh-TW" altLang="en-US" b="1" dirty="0">
                <a:solidFill>
                  <a:srgbClr val="3333FF"/>
                </a:solidFill>
                <a:latin typeface="微軟正黑體" panose="020B0604030504040204" pitchFamily="34" charset="-120"/>
                <a:ea typeface="微軟正黑體" panose="020B0604030504040204" pitchFamily="34" charset="-120"/>
              </a:rPr>
              <a:t>大部分是液體，小部分是蒸汽</a:t>
            </a:r>
            <a:r>
              <a:rPr lang="zh-TW" altLang="en-US" dirty="0">
                <a:latin typeface="微軟正黑體" panose="020B0604030504040204" pitchFamily="34" charset="-120"/>
                <a:ea typeface="微軟正黑體" panose="020B0604030504040204" pitchFamily="34" charset="-120"/>
              </a:rPr>
              <a:t>）進入蒸發器，在蒸發器內汽化吸熱，而達到制冷降溫的目的。</a:t>
            </a:r>
          </a:p>
          <a:p>
            <a:endParaRPr lang="en-US" altLang="zh-TW" dirty="0" smtClean="0">
              <a:solidFill>
                <a:srgbClr val="444444"/>
              </a:solidFill>
              <a:latin typeface="微軟正黑體" panose="020B0604030504040204" pitchFamily="34" charset="-120"/>
              <a:ea typeface="微軟正黑體" panose="020B0604030504040204" pitchFamily="34" charset="-120"/>
            </a:endParaRPr>
          </a:p>
          <a:p>
            <a:r>
              <a:rPr lang="zh-TW" altLang="en-US" dirty="0" smtClean="0">
                <a:solidFill>
                  <a:srgbClr val="0077BB"/>
                </a:solidFill>
                <a:latin typeface="微軟正黑體" panose="020B0604030504040204" pitchFamily="34" charset="-120"/>
                <a:ea typeface="微軟正黑體" panose="020B0604030504040204" pitchFamily="34" charset="-120"/>
              </a:rPr>
              <a:t>蒸發器</a:t>
            </a:r>
            <a:r>
              <a:rPr lang="en-US" altLang="zh-TW" dirty="0">
                <a:solidFill>
                  <a:srgbClr val="0077BB"/>
                </a:solidFill>
                <a:latin typeface="微軟正黑體" panose="020B0604030504040204" pitchFamily="34" charset="-120"/>
                <a:ea typeface="微軟正黑體" panose="020B0604030504040204" pitchFamily="34" charset="-120"/>
              </a:rPr>
              <a:t>(Evaporator)</a:t>
            </a:r>
            <a:r>
              <a:rPr lang="zh-TW" altLang="en-US" dirty="0">
                <a:solidFill>
                  <a:srgbClr val="0077BB"/>
                </a:solidFill>
                <a:latin typeface="微軟正黑體" panose="020B0604030504040204" pitchFamily="34" charset="-120"/>
                <a:ea typeface="微軟正黑體" panose="020B0604030504040204" pitchFamily="34" charset="-120"/>
              </a:rPr>
              <a:t>：</a:t>
            </a:r>
          </a:p>
          <a:p>
            <a:pPr marL="285750" indent="-285750">
              <a:buFont typeface="Wingdings" panose="05000000000000000000" pitchFamily="2" charset="2"/>
              <a:buChar char="ü"/>
            </a:pPr>
            <a:r>
              <a:rPr lang="zh-TW" altLang="en-US" dirty="0">
                <a:solidFill>
                  <a:srgbClr val="444444"/>
                </a:solidFill>
                <a:latin typeface="微軟正黑體" panose="020B0604030504040204" pitchFamily="34" charset="-120"/>
                <a:ea typeface="微軟正黑體" panose="020B0604030504040204" pitchFamily="34" charset="-120"/>
              </a:rPr>
              <a:t>液態冷媒蒸發成為氣態冷媒，需要大量的熱，蒸發器就是利用此原理將膨脹閥送來低溫、液態冷媒，在低壓下吸收週圍的熱量而蒸發，以達冷卻的目的</a:t>
            </a:r>
            <a:r>
              <a:rPr lang="zh-TW" altLang="en-US" dirty="0" smtClean="0">
                <a:solidFill>
                  <a:srgbClr val="444444"/>
                </a:solidFill>
                <a:latin typeface="微軟正黑體" panose="020B0604030504040204" pitchFamily="34" charset="-120"/>
                <a:ea typeface="微軟正黑體" panose="020B0604030504040204" pitchFamily="34" charset="-120"/>
              </a:rPr>
              <a:t>。</a:t>
            </a:r>
            <a:endParaRPr lang="en-US" altLang="zh-TW" dirty="0" smtClean="0">
              <a:solidFill>
                <a:srgbClr val="444444"/>
              </a:solidFill>
              <a:latin typeface="微軟正黑體" panose="020B0604030504040204" pitchFamily="34" charset="-120"/>
              <a:ea typeface="微軟正黑體" panose="020B0604030504040204" pitchFamily="34" charset="-120"/>
            </a:endParaRPr>
          </a:p>
        </p:txBody>
      </p:sp>
      <p:sp>
        <p:nvSpPr>
          <p:cNvPr id="6" name="標題 3"/>
          <p:cNvSpPr>
            <a:spLocks noGrp="1"/>
          </p:cNvSpPr>
          <p:nvPr>
            <p:ph type="title"/>
          </p:nvPr>
        </p:nvSpPr>
        <p:spPr/>
        <p:txBody>
          <a:bodyPr/>
          <a:lstStyle/>
          <a:p>
            <a:r>
              <a:rPr lang="en-US" altLang="zh-TW" dirty="0" smtClean="0">
                <a:latin typeface="微軟正黑體" panose="020B0604030504040204" pitchFamily="34" charset="-120"/>
                <a:ea typeface="微軟正黑體" panose="020B0604030504040204" pitchFamily="34" charset="-120"/>
              </a:rPr>
              <a:t>Chiller</a:t>
            </a:r>
            <a:r>
              <a:rPr lang="zh-TW" altLang="en-US" dirty="0" smtClean="0"/>
              <a:t>四大天王 </a:t>
            </a:r>
          </a:p>
        </p:txBody>
      </p:sp>
    </p:spTree>
    <p:extLst>
      <p:ext uri="{BB962C8B-B14F-4D97-AF65-F5344CB8AC3E}">
        <p14:creationId xmlns:p14="http://schemas.microsoft.com/office/powerpoint/2010/main" val="23825667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0"/>
          </p:nvPr>
        </p:nvSpPr>
        <p:spPr/>
        <p:txBody>
          <a:bodyPr/>
          <a:lstStyle/>
          <a:p>
            <a:pPr>
              <a:defRPr/>
            </a:pPr>
            <a:fld id="{459FC9CB-BEB9-4AC7-AA67-25DD87166686}" type="slidenum">
              <a:rPr lang="zh-TW" altLang="en-US" smtClean="0"/>
              <a:pPr>
                <a:defRPr/>
              </a:pPr>
              <a:t>7</a:t>
            </a:fld>
            <a:endParaRPr lang="zh-TW" altLang="en-US" dirty="0"/>
          </a:p>
        </p:txBody>
      </p:sp>
      <p:sp>
        <p:nvSpPr>
          <p:cNvPr id="4" name="標題 3"/>
          <p:cNvSpPr>
            <a:spLocks noGrp="1"/>
          </p:cNvSpPr>
          <p:nvPr>
            <p:ph type="title"/>
          </p:nvPr>
        </p:nvSpPr>
        <p:spPr/>
        <p:txBody>
          <a:bodyPr/>
          <a:lstStyle/>
          <a:p>
            <a:r>
              <a:rPr lang="en-US" altLang="zh-TW" b="0" dirty="0"/>
              <a:t>《</a:t>
            </a:r>
            <a:r>
              <a:rPr lang="zh-TW" altLang="en-US" b="0" dirty="0"/>
              <a:t>風冷式冰水機 </a:t>
            </a:r>
            <a:r>
              <a:rPr lang="en-US" altLang="zh-TW" b="0" dirty="0"/>
              <a:t>- </a:t>
            </a:r>
            <a:r>
              <a:rPr lang="zh-TW" altLang="en-US" b="0" dirty="0"/>
              <a:t>示意圖</a:t>
            </a:r>
            <a:r>
              <a:rPr lang="en-US" altLang="zh-TW" b="0" dirty="0"/>
              <a:t>》</a:t>
            </a:r>
            <a:br>
              <a:rPr lang="en-US" altLang="zh-TW" b="0" dirty="0"/>
            </a:br>
            <a:endParaRPr lang="zh-TW" altLang="en-US" dirty="0"/>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67" y="1412776"/>
            <a:ext cx="9433048" cy="4858819"/>
          </a:xfrm>
          <a:prstGeom prst="rect">
            <a:avLst/>
          </a:prstGeom>
        </p:spPr>
      </p:pic>
    </p:spTree>
    <p:extLst>
      <p:ext uri="{BB962C8B-B14F-4D97-AF65-F5344CB8AC3E}">
        <p14:creationId xmlns:p14="http://schemas.microsoft.com/office/powerpoint/2010/main" val="40559657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0"/>
          </p:nvPr>
        </p:nvSpPr>
        <p:spPr/>
        <p:txBody>
          <a:bodyPr/>
          <a:lstStyle/>
          <a:p>
            <a:pPr>
              <a:defRPr/>
            </a:pPr>
            <a:fld id="{459FC9CB-BEB9-4AC7-AA67-25DD87166686}" type="slidenum">
              <a:rPr lang="zh-TW" altLang="en-US" smtClean="0"/>
              <a:pPr>
                <a:defRPr/>
              </a:pPr>
              <a:t>8</a:t>
            </a:fld>
            <a:endParaRPr lang="zh-TW" altLang="en-US" dirty="0"/>
          </a:p>
        </p:txBody>
      </p:sp>
      <p:sp>
        <p:nvSpPr>
          <p:cNvPr id="4" name="標題 3"/>
          <p:cNvSpPr>
            <a:spLocks noGrp="1"/>
          </p:cNvSpPr>
          <p:nvPr>
            <p:ph type="title"/>
          </p:nvPr>
        </p:nvSpPr>
        <p:spPr/>
        <p:txBody>
          <a:bodyPr/>
          <a:lstStyle/>
          <a:p>
            <a:r>
              <a:rPr lang="en-US" altLang="zh-TW" b="0" dirty="0"/>
              <a:t>《</a:t>
            </a:r>
            <a:r>
              <a:rPr lang="zh-TW" altLang="en-US" b="0" dirty="0"/>
              <a:t>水冷式冰水機 </a:t>
            </a:r>
            <a:r>
              <a:rPr lang="en-US" altLang="zh-TW" b="0" dirty="0"/>
              <a:t>- </a:t>
            </a:r>
            <a:r>
              <a:rPr lang="zh-TW" altLang="en-US" b="0" dirty="0"/>
              <a:t>示意圖</a:t>
            </a:r>
            <a:r>
              <a:rPr lang="en-US" altLang="zh-TW" b="0" dirty="0"/>
              <a:t>》</a:t>
            </a: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480" y="1268760"/>
            <a:ext cx="9361040" cy="4883495"/>
          </a:xfrm>
          <a:prstGeom prst="rect">
            <a:avLst/>
          </a:prstGeom>
        </p:spPr>
      </p:pic>
    </p:spTree>
    <p:extLst>
      <p:ext uri="{BB962C8B-B14F-4D97-AF65-F5344CB8AC3E}">
        <p14:creationId xmlns:p14="http://schemas.microsoft.com/office/powerpoint/2010/main" val="32543621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Owner xmlns="D382D93E-2480-468D-8001-CC0459944B8C" xsi:nil="true"/>
    <week xmlns="D382D93E-2480-468D-8001-CC0459944B8C" xsi:nil="true"/>
    <Status xmlns="D382D93E-2480-468D-8001-CC0459944B8C" xsi:nil="true"/>
    <Description xmlns="D382D93E-2480-468D-8001-CC0459944B8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ED982D380248D468001CC0459944B8C" ma:contentTypeVersion="0" ma:contentTypeDescription="Create a new document." ma:contentTypeScope="" ma:versionID="ef01913f5f3fa06f9dc38835ddfe3714">
  <xsd:schema xmlns:xsd="http://www.w3.org/2001/XMLSchema" xmlns:xs="http://www.w3.org/2001/XMLSchema" xmlns:p="http://schemas.microsoft.com/office/2006/metadata/properties" xmlns:ns2="D382D93E-2480-468D-8001-CC0459944B8C" targetNamespace="http://schemas.microsoft.com/office/2006/metadata/properties" ma:root="true" ma:fieldsID="2397789e93110a84f930f733926bd105" ns2:_="">
    <xsd:import namespace="D382D93E-2480-468D-8001-CC0459944B8C"/>
    <xsd:element name="properties">
      <xsd:complexType>
        <xsd:sequence>
          <xsd:element name="documentManagement">
            <xsd:complexType>
              <xsd:all>
                <xsd:element ref="ns2:Owner" minOccurs="0"/>
                <xsd:element ref="ns2:Description" minOccurs="0"/>
                <xsd:element ref="ns2:Status" minOccurs="0"/>
                <xsd:element ref="ns2:SPSPlus_DocField1" minOccurs="0"/>
                <xsd:element ref="ns2:SPSPlus_DocField2" minOccurs="0"/>
                <xsd:element ref="ns2:SPSPlus_DocField3" minOccurs="0"/>
                <xsd:element ref="ns2:wee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82D93E-2480-468D-8001-CC0459944B8C" elementFormDefault="qualified">
    <xsd:import namespace="http://schemas.microsoft.com/office/2006/documentManagement/types"/>
    <xsd:import namespace="http://schemas.microsoft.com/office/infopath/2007/PartnerControls"/>
    <xsd:element name="Owner" ma:index="8" nillable="true" ma:displayName="擁有人" ma:internalName="Owner">
      <xsd:simpleType>
        <xsd:restriction base="dms:Text"/>
      </xsd:simpleType>
    </xsd:element>
    <xsd:element name="Description" ma:index="9" nillable="true" ma:displayName="描述" ma:internalName="Description">
      <xsd:simpleType>
        <xsd:restriction base="dms:Note">
          <xsd:maxLength value="255"/>
        </xsd:restriction>
      </xsd:simpleType>
    </xsd:element>
    <xsd:element name="Status" ma:index="10" nillable="true" ma:displayName="狀態" ma:internalName="Status">
      <xsd:simpleType>
        <xsd:restriction base="dms:Choice">
          <xsd:enumeration value="粗糙"/>
          <xsd:enumeration value="草稿"/>
          <xsd:enumeration value="預覽"/>
          <xsd:enumeration value="完稿"/>
        </xsd:restriction>
      </xsd:simpleType>
    </xsd:element>
    <xsd:element name="SPSPlus_DocField1" ma:index="11" nillable="true" ma:displayName="Hit Rates" ma:internalName="SPSPlus_DocField1" ma:readOnly="true">
      <xsd:simpleType>
        <xsd:restriction base="dms:Unknown"/>
      </xsd:simpleType>
    </xsd:element>
    <xsd:element name="SPSPlus_DocField2" ma:index="12" nillable="true" ma:displayName="Vote of useful" ma:internalName="SPSPlus_DocField2" ma:readOnly="true">
      <xsd:simpleType>
        <xsd:restriction base="dms:Unknown"/>
      </xsd:simpleType>
    </xsd:element>
    <xsd:element name="SPSPlus_DocField3" ma:index="13" nillable="true" ma:displayName="Vote of useless" ma:internalName="SPSPlus_DocField3" ma:readOnly="true">
      <xsd:simpleType>
        <xsd:restriction base="dms:Unknown"/>
      </xsd:simpleType>
    </xsd:element>
    <xsd:element name="week" ma:index="14" nillable="true" ma:displayName="week" ma:internalName="week">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711116-2882-48F6-8F3B-8BE7C43F6DB3}">
  <ds:schemaRefs>
    <ds:schemaRef ds:uri="http://purl.org/dc/elements/1.1/"/>
    <ds:schemaRef ds:uri="http://schemas.microsoft.com/office/2006/metadata/properties"/>
    <ds:schemaRef ds:uri="D382D93E-2480-468D-8001-CC0459944B8C"/>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6DBDB55F-B23D-41C7-AB01-3C92D43C04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82D93E-2480-468D-8001-CC0459944B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1F41721-8BA7-426A-8F1E-0C7B8587C63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NTC_A</Template>
  <TotalTime>125919</TotalTime>
  <Words>2716</Words>
  <Application>Microsoft Office PowerPoint</Application>
  <PresentationFormat>寬螢幕</PresentationFormat>
  <Paragraphs>479</Paragraphs>
  <Slides>46</Slides>
  <Notes>13</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46</vt:i4>
      </vt:variant>
    </vt:vector>
  </HeadingPairs>
  <TitlesOfParts>
    <vt:vector size="57" baseType="lpstr">
      <vt:lpstr>CFShouSung</vt:lpstr>
      <vt:lpstr>Helvetica Neue</vt:lpstr>
      <vt:lpstr>Microsoft JhengHei UI</vt:lpstr>
      <vt:lpstr>微軟正黑體</vt:lpstr>
      <vt:lpstr>新細明體</vt:lpstr>
      <vt:lpstr>Arial</vt:lpstr>
      <vt:lpstr>Arial</vt:lpstr>
      <vt:lpstr>Calibri</vt:lpstr>
      <vt:lpstr>Times New Roman</vt:lpstr>
      <vt:lpstr>Wingdings</vt:lpstr>
      <vt:lpstr>Office Theme</vt:lpstr>
      <vt:lpstr>Chiller Introduction </vt:lpstr>
      <vt:lpstr>PowerPoint 簡報</vt:lpstr>
      <vt:lpstr>只是個開端 </vt:lpstr>
      <vt:lpstr>冰水機(chiller)如何製冷 </vt:lpstr>
      <vt:lpstr>Chiller運作原理</vt:lpstr>
      <vt:lpstr>Chiller運作原理</vt:lpstr>
      <vt:lpstr>Chiller四大天王 </vt:lpstr>
      <vt:lpstr>《風冷式冰水機 - 示意圖》 </vt:lpstr>
      <vt:lpstr>《水冷式冰水機 - 示意圖》</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光阻塗佈機 T&amp;H (溫溼度控制Chiller)</vt:lpstr>
      <vt:lpstr>PowerPoint 簡報</vt:lpstr>
      <vt:lpstr>PowerPoint 簡報</vt:lpstr>
      <vt:lpstr>T&amp;H改善機會點</vt:lpstr>
      <vt:lpstr>PowerPoint 簡報</vt:lpstr>
      <vt:lpstr>PowerPoint 簡報</vt:lpstr>
      <vt:lpstr>PowerPoint 簡報</vt:lpstr>
      <vt:lpstr>SHINWA V.F替代案 --- OEM TH-04W T&amp;H</vt:lpstr>
      <vt:lpstr>TH-04W T&amp;H 水箱原先設計 </vt:lpstr>
      <vt:lpstr>TH-04W T&amp;H 水箱修改設計  </vt:lpstr>
      <vt:lpstr>PowerPoint 簡報</vt:lpstr>
      <vt:lpstr>PowerPoint 簡報</vt:lpstr>
      <vt:lpstr>2022/10/6 K-tunnel 異味說明 事故原因 : ME-13A chiller </vt:lpstr>
      <vt:lpstr>PowerPoint 簡報</vt:lpstr>
      <vt:lpstr>PowerPoint 簡報</vt:lpstr>
      <vt:lpstr>PowerPoint 簡報</vt:lpstr>
      <vt:lpstr>PowerPoint 簡報</vt:lpstr>
      <vt:lpstr>PowerPoint 簡報</vt:lpstr>
      <vt:lpstr>PowerPoint 簡報</vt:lpstr>
    </vt:vector>
  </TitlesOfParts>
  <Company>nuvoton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 S400 Capital Budge Plan</dc:title>
  <dc:creator>SCCHEN1@nuvoton.com</dc:creator>
  <cp:lastModifiedBy>S420 KHHsieh</cp:lastModifiedBy>
  <cp:revision>2757</cp:revision>
  <cp:lastPrinted>2022-11-30T11:05:45Z</cp:lastPrinted>
  <dcterms:created xsi:type="dcterms:W3CDTF">2012-03-21T02:57:47Z</dcterms:created>
  <dcterms:modified xsi:type="dcterms:W3CDTF">2023-01-05T04:57:47Z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0x0101003ED982D380248D468001CC0459944B8C</vt:lpwstr>
  </property>
  <property fmtid="{D5CDD505-2E9C-101B-9397-08002B2CF9AE}" pid="3" name="vti_description">
    <vt:lpwstr/>
  </property>
</Properties>
</file>